
<file path=[Content_Types].xml><?xml version="1.0" encoding="utf-8"?>
<Types xmlns="http://schemas.openxmlformats.org/package/2006/content-types">
  <Default Extension="bin" ContentType="audio/unknown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embeddings/oleObject1.bin" ContentType="application/vnd.openxmlformats-officedocument.oleObject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sldIdLst>
    <p:sldId id="256" r:id="rId2"/>
    <p:sldId id="257" r:id="rId3"/>
    <p:sldId id="283" r:id="rId4"/>
    <p:sldId id="258" r:id="rId5"/>
    <p:sldId id="284" r:id="rId6"/>
    <p:sldId id="259" r:id="rId7"/>
    <p:sldId id="285" r:id="rId8"/>
    <p:sldId id="260" r:id="rId9"/>
    <p:sldId id="286" r:id="rId10"/>
    <p:sldId id="261" r:id="rId11"/>
    <p:sldId id="287" r:id="rId12"/>
    <p:sldId id="262" r:id="rId13"/>
    <p:sldId id="288" r:id="rId14"/>
    <p:sldId id="263" r:id="rId15"/>
    <p:sldId id="289" r:id="rId16"/>
    <p:sldId id="264" r:id="rId17"/>
    <p:sldId id="290" r:id="rId18"/>
    <p:sldId id="265" r:id="rId19"/>
    <p:sldId id="291" r:id="rId20"/>
    <p:sldId id="266" r:id="rId21"/>
    <p:sldId id="292" r:id="rId22"/>
    <p:sldId id="267" r:id="rId23"/>
    <p:sldId id="293" r:id="rId24"/>
    <p:sldId id="268" r:id="rId25"/>
    <p:sldId id="294" r:id="rId26"/>
    <p:sldId id="269" r:id="rId27"/>
    <p:sldId id="295" r:id="rId28"/>
    <p:sldId id="270" r:id="rId29"/>
    <p:sldId id="296" r:id="rId30"/>
    <p:sldId id="271" r:id="rId31"/>
    <p:sldId id="297" r:id="rId32"/>
    <p:sldId id="272" r:id="rId33"/>
    <p:sldId id="298" r:id="rId34"/>
    <p:sldId id="273" r:id="rId35"/>
    <p:sldId id="300" r:id="rId36"/>
    <p:sldId id="274" r:id="rId37"/>
    <p:sldId id="301" r:id="rId38"/>
    <p:sldId id="275" r:id="rId39"/>
    <p:sldId id="302" r:id="rId40"/>
    <p:sldId id="276" r:id="rId41"/>
    <p:sldId id="303" r:id="rId42"/>
    <p:sldId id="277" r:id="rId43"/>
    <p:sldId id="304" r:id="rId44"/>
    <p:sldId id="279" r:id="rId45"/>
    <p:sldId id="305" r:id="rId46"/>
    <p:sldId id="280" r:id="rId47"/>
    <p:sldId id="306" r:id="rId48"/>
    <p:sldId id="281" r:id="rId49"/>
    <p:sldId id="307" r:id="rId50"/>
    <p:sldId id="282" r:id="rId51"/>
    <p:sldId id="308" r:id="rId52"/>
    <p:sldId id="309" r:id="rId53"/>
    <p:sldId id="310" r:id="rId5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C198F9-785C-A648-C01B-C51EA95DC273}" v="32" dt="2024-01-29T20:12:17.9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403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0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5914496-0974-E671-AA0D-3BADDCB0BAB2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+mn-ea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A401D124-34F2-CA0D-B51B-B91001726F16}"/>
              </a:ext>
            </a:extLst>
          </p:cNvPr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1491 h 1492"/>
              <a:gd name="T2" fmla="*/ 0 w 3625"/>
              <a:gd name="T3" fmla="*/ 0 h 1492"/>
              <a:gd name="T4" fmla="*/ 171 w 3625"/>
              <a:gd name="T5" fmla="*/ 3 h 1492"/>
              <a:gd name="T6" fmla="*/ 355 w 3625"/>
              <a:gd name="T7" fmla="*/ 9 h 1492"/>
              <a:gd name="T8" fmla="*/ 499 w 3625"/>
              <a:gd name="T9" fmla="*/ 21 h 1492"/>
              <a:gd name="T10" fmla="*/ 650 w 3625"/>
              <a:gd name="T11" fmla="*/ 36 h 1492"/>
              <a:gd name="T12" fmla="*/ 809 w 3625"/>
              <a:gd name="T13" fmla="*/ 54 h 1492"/>
              <a:gd name="T14" fmla="*/ 957 w 3625"/>
              <a:gd name="T15" fmla="*/ 78 h 1492"/>
              <a:gd name="T16" fmla="*/ 1119 w 3625"/>
              <a:gd name="T17" fmla="*/ 105 h 1492"/>
              <a:gd name="T18" fmla="*/ 1261 w 3625"/>
              <a:gd name="T19" fmla="*/ 133 h 1492"/>
              <a:gd name="T20" fmla="*/ 1441 w 3625"/>
              <a:gd name="T21" fmla="*/ 175 h 1492"/>
              <a:gd name="T22" fmla="*/ 1598 w 3625"/>
              <a:gd name="T23" fmla="*/ 217 h 1492"/>
              <a:gd name="T24" fmla="*/ 1763 w 3625"/>
              <a:gd name="T25" fmla="*/ 269 h 1492"/>
              <a:gd name="T26" fmla="*/ 1887 w 3625"/>
              <a:gd name="T27" fmla="*/ 308 h 1492"/>
              <a:gd name="T28" fmla="*/ 2085 w 3625"/>
              <a:gd name="T29" fmla="*/ 384 h 1492"/>
              <a:gd name="T30" fmla="*/ 2230 w 3625"/>
              <a:gd name="T31" fmla="*/ 444 h 1492"/>
              <a:gd name="T32" fmla="*/ 2456 w 3625"/>
              <a:gd name="T33" fmla="*/ 547 h 1492"/>
              <a:gd name="T34" fmla="*/ 2666 w 3625"/>
              <a:gd name="T35" fmla="*/ 662 h 1492"/>
              <a:gd name="T36" fmla="*/ 2859 w 3625"/>
              <a:gd name="T37" fmla="*/ 786 h 1492"/>
              <a:gd name="T38" fmla="*/ 3046 w 3625"/>
              <a:gd name="T39" fmla="*/ 920 h 1492"/>
              <a:gd name="T40" fmla="*/ 3193 w 3625"/>
              <a:gd name="T41" fmla="*/ 1038 h 1492"/>
              <a:gd name="T42" fmla="*/ 3332 w 3625"/>
              <a:gd name="T43" fmla="*/ 1168 h 1492"/>
              <a:gd name="T44" fmla="*/ 3440 w 3625"/>
              <a:gd name="T45" fmla="*/ 1280 h 1492"/>
              <a:gd name="T46" fmla="*/ 3524 w 3625"/>
              <a:gd name="T47" fmla="*/ 1380 h 1492"/>
              <a:gd name="T48" fmla="*/ 3624 w 3625"/>
              <a:gd name="T49" fmla="*/ 1491 h 1492"/>
              <a:gd name="T50" fmla="*/ 3608 w 3625"/>
              <a:gd name="T51" fmla="*/ 1491 h 1492"/>
              <a:gd name="T52" fmla="*/ 0 w 3625"/>
              <a:gd name="T53" fmla="*/ 1491 h 149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AE10C841-7D46-A3C2-0007-60F01B6B6FF6}"/>
              </a:ext>
            </a:extLst>
          </p:cNvPr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2718 w 5143"/>
              <a:gd name="T1" fmla="*/ 405 h 1902"/>
              <a:gd name="T2" fmla="*/ 2466 w 5143"/>
              <a:gd name="T3" fmla="*/ 333 h 1902"/>
              <a:gd name="T4" fmla="*/ 2202 w 5143"/>
              <a:gd name="T5" fmla="*/ 261 h 1902"/>
              <a:gd name="T6" fmla="*/ 1929 w 5143"/>
              <a:gd name="T7" fmla="*/ 198 h 1902"/>
              <a:gd name="T8" fmla="*/ 1695 w 5143"/>
              <a:gd name="T9" fmla="*/ 153 h 1902"/>
              <a:gd name="T10" fmla="*/ 1434 w 5143"/>
              <a:gd name="T11" fmla="*/ 111 h 1902"/>
              <a:gd name="T12" fmla="*/ 1188 w 5143"/>
              <a:gd name="T13" fmla="*/ 75 h 1902"/>
              <a:gd name="T14" fmla="*/ 957 w 5143"/>
              <a:gd name="T15" fmla="*/ 48 h 1902"/>
              <a:gd name="T16" fmla="*/ 747 w 5143"/>
              <a:gd name="T17" fmla="*/ 30 h 1902"/>
              <a:gd name="T18" fmla="*/ 501 w 5143"/>
              <a:gd name="T19" fmla="*/ 15 h 1902"/>
              <a:gd name="T20" fmla="*/ 246 w 5143"/>
              <a:gd name="T21" fmla="*/ 3 h 1902"/>
              <a:gd name="T22" fmla="*/ 0 w 5143"/>
              <a:gd name="T23" fmla="*/ 0 h 1902"/>
              <a:gd name="T24" fmla="*/ 0 w 5143"/>
              <a:gd name="T25" fmla="*/ 275 h 1902"/>
              <a:gd name="T26" fmla="*/ 0 w 5143"/>
              <a:gd name="T27" fmla="*/ 345 h 1902"/>
              <a:gd name="T28" fmla="*/ 0 w 5143"/>
              <a:gd name="T29" fmla="*/ 275 h 1902"/>
              <a:gd name="T30" fmla="*/ 0 w 5143"/>
              <a:gd name="T31" fmla="*/ 342 h 1902"/>
              <a:gd name="T32" fmla="*/ 339 w 5143"/>
              <a:gd name="T33" fmla="*/ 351 h 1902"/>
              <a:gd name="T34" fmla="*/ 606 w 5143"/>
              <a:gd name="T35" fmla="*/ 372 h 1902"/>
              <a:gd name="T36" fmla="*/ 852 w 5143"/>
              <a:gd name="T37" fmla="*/ 399 h 1902"/>
              <a:gd name="T38" fmla="*/ 1068 w 5143"/>
              <a:gd name="T39" fmla="*/ 435 h 1902"/>
              <a:gd name="T40" fmla="*/ 1275 w 5143"/>
              <a:gd name="T41" fmla="*/ 474 h 1902"/>
              <a:gd name="T42" fmla="*/ 1545 w 5143"/>
              <a:gd name="T43" fmla="*/ 540 h 1902"/>
              <a:gd name="T44" fmla="*/ 1761 w 5143"/>
              <a:gd name="T45" fmla="*/ 603 h 1902"/>
              <a:gd name="T46" fmla="*/ 1971 w 5143"/>
              <a:gd name="T47" fmla="*/ 678 h 1902"/>
              <a:gd name="T48" fmla="*/ 2166 w 5143"/>
              <a:gd name="T49" fmla="*/ 747 h 1902"/>
              <a:gd name="T50" fmla="*/ 2397 w 5143"/>
              <a:gd name="T51" fmla="*/ 852 h 1902"/>
              <a:gd name="T52" fmla="*/ 2613 w 5143"/>
              <a:gd name="T53" fmla="*/ 960 h 1902"/>
              <a:gd name="T54" fmla="*/ 2832 w 5143"/>
              <a:gd name="T55" fmla="*/ 1095 h 1902"/>
              <a:gd name="T56" fmla="*/ 3012 w 5143"/>
              <a:gd name="T57" fmla="*/ 1212 h 1902"/>
              <a:gd name="T58" fmla="*/ 3186 w 5143"/>
              <a:gd name="T59" fmla="*/ 1347 h 1902"/>
              <a:gd name="T60" fmla="*/ 3351 w 5143"/>
              <a:gd name="T61" fmla="*/ 1497 h 1902"/>
              <a:gd name="T62" fmla="*/ 3480 w 5143"/>
              <a:gd name="T63" fmla="*/ 1629 h 1902"/>
              <a:gd name="T64" fmla="*/ 3612 w 5143"/>
              <a:gd name="T65" fmla="*/ 1785 h 1902"/>
              <a:gd name="T66" fmla="*/ 3699 w 5143"/>
              <a:gd name="T67" fmla="*/ 1901 h 1902"/>
              <a:gd name="T68" fmla="*/ 5142 w 5143"/>
              <a:gd name="T69" fmla="*/ 1901 h 1902"/>
              <a:gd name="T70" fmla="*/ 5076 w 5143"/>
              <a:gd name="T71" fmla="*/ 1827 h 1902"/>
              <a:gd name="T72" fmla="*/ 4968 w 5143"/>
              <a:gd name="T73" fmla="*/ 1707 h 1902"/>
              <a:gd name="T74" fmla="*/ 4797 w 5143"/>
              <a:gd name="T75" fmla="*/ 1539 h 1902"/>
              <a:gd name="T76" fmla="*/ 4617 w 5143"/>
              <a:gd name="T77" fmla="*/ 1383 h 1902"/>
              <a:gd name="T78" fmla="*/ 4410 w 5143"/>
              <a:gd name="T79" fmla="*/ 1221 h 1902"/>
              <a:gd name="T80" fmla="*/ 4185 w 5143"/>
              <a:gd name="T81" fmla="*/ 1071 h 1902"/>
              <a:gd name="T82" fmla="*/ 3960 w 5143"/>
              <a:gd name="T83" fmla="*/ 939 h 1902"/>
              <a:gd name="T84" fmla="*/ 3708 w 5143"/>
              <a:gd name="T85" fmla="*/ 801 h 1902"/>
              <a:gd name="T86" fmla="*/ 3492 w 5143"/>
              <a:gd name="T87" fmla="*/ 702 h 1902"/>
              <a:gd name="T88" fmla="*/ 3231 w 5143"/>
              <a:gd name="T89" fmla="*/ 588 h 1902"/>
              <a:gd name="T90" fmla="*/ 2964 w 5143"/>
              <a:gd name="T91" fmla="*/ 489 h 1902"/>
              <a:gd name="T92" fmla="*/ 2718 w 5143"/>
              <a:gd name="T93" fmla="*/ 405 h 19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5FE0D400-D018-96E5-0575-95EBCFC813CE}"/>
              </a:ext>
            </a:extLst>
          </p:cNvPr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339 h 2325"/>
              <a:gd name="T4" fmla="*/ 558 w 5760"/>
              <a:gd name="T5" fmla="*/ 357 h 2325"/>
              <a:gd name="T6" fmla="*/ 807 w 5760"/>
              <a:gd name="T7" fmla="*/ 375 h 2325"/>
              <a:gd name="T8" fmla="*/ 1056 w 5760"/>
              <a:gd name="T9" fmla="*/ 399 h 2325"/>
              <a:gd name="T10" fmla="*/ 1272 w 5760"/>
              <a:gd name="T11" fmla="*/ 426 h 2325"/>
              <a:gd name="T12" fmla="*/ 1539 w 5760"/>
              <a:gd name="T13" fmla="*/ 465 h 2325"/>
              <a:gd name="T14" fmla="*/ 1791 w 5760"/>
              <a:gd name="T15" fmla="*/ 510 h 2325"/>
              <a:gd name="T16" fmla="*/ 2076 w 5760"/>
              <a:gd name="T17" fmla="*/ 570 h 2325"/>
              <a:gd name="T18" fmla="*/ 2334 w 5760"/>
              <a:gd name="T19" fmla="*/ 630 h 2325"/>
              <a:gd name="T20" fmla="*/ 2544 w 5760"/>
              <a:gd name="T21" fmla="*/ 687 h 2325"/>
              <a:gd name="T22" fmla="*/ 2775 w 5760"/>
              <a:gd name="T23" fmla="*/ 759 h 2325"/>
              <a:gd name="T24" fmla="*/ 3003 w 5760"/>
              <a:gd name="T25" fmla="*/ 837 h 2325"/>
              <a:gd name="T26" fmla="*/ 3231 w 5760"/>
              <a:gd name="T27" fmla="*/ 924 h 2325"/>
              <a:gd name="T28" fmla="*/ 3438 w 5760"/>
              <a:gd name="T29" fmla="*/ 1005 h 2325"/>
              <a:gd name="T30" fmla="*/ 3663 w 5760"/>
              <a:gd name="T31" fmla="*/ 1110 h 2325"/>
              <a:gd name="T32" fmla="*/ 3903 w 5760"/>
              <a:gd name="T33" fmla="*/ 1233 h 2325"/>
              <a:gd name="T34" fmla="*/ 4149 w 5760"/>
              <a:gd name="T35" fmla="*/ 1374 h 2325"/>
              <a:gd name="T36" fmla="*/ 4353 w 5760"/>
              <a:gd name="T37" fmla="*/ 1506 h 2325"/>
              <a:gd name="T38" fmla="*/ 4491 w 5760"/>
              <a:gd name="T39" fmla="*/ 1602 h 2325"/>
              <a:gd name="T40" fmla="*/ 4668 w 5760"/>
              <a:gd name="T41" fmla="*/ 1740 h 2325"/>
              <a:gd name="T42" fmla="*/ 4824 w 5760"/>
              <a:gd name="T43" fmla="*/ 1875 h 2325"/>
              <a:gd name="T44" fmla="*/ 4968 w 5760"/>
              <a:gd name="T45" fmla="*/ 2016 h 2325"/>
              <a:gd name="T46" fmla="*/ 5100 w 5760"/>
              <a:gd name="T47" fmla="*/ 2154 h 2325"/>
              <a:gd name="T48" fmla="*/ 5238 w 5760"/>
              <a:gd name="T49" fmla="*/ 2324 h 2325"/>
              <a:gd name="T50" fmla="*/ 5759 w 5760"/>
              <a:gd name="T51" fmla="*/ 2324 h 2325"/>
              <a:gd name="T52" fmla="*/ 5759 w 5760"/>
              <a:gd name="T53" fmla="*/ 1245 h 2325"/>
              <a:gd name="T54" fmla="*/ 5580 w 5760"/>
              <a:gd name="T55" fmla="*/ 1119 h 2325"/>
              <a:gd name="T56" fmla="*/ 5400 w 5760"/>
              <a:gd name="T57" fmla="*/ 1020 h 2325"/>
              <a:gd name="T58" fmla="*/ 5205 w 5760"/>
              <a:gd name="T59" fmla="*/ 918 h 2325"/>
              <a:gd name="T60" fmla="*/ 5031 w 5760"/>
              <a:gd name="T61" fmla="*/ 837 h 2325"/>
              <a:gd name="T62" fmla="*/ 4866 w 5760"/>
              <a:gd name="T63" fmla="*/ 771 h 2325"/>
              <a:gd name="T64" fmla="*/ 4710 w 5760"/>
              <a:gd name="T65" fmla="*/ 711 h 2325"/>
              <a:gd name="T66" fmla="*/ 4545 w 5760"/>
              <a:gd name="T67" fmla="*/ 651 h 2325"/>
              <a:gd name="T68" fmla="*/ 4386 w 5760"/>
              <a:gd name="T69" fmla="*/ 600 h 2325"/>
              <a:gd name="T70" fmla="*/ 4248 w 5760"/>
              <a:gd name="T71" fmla="*/ 552 h 2325"/>
              <a:gd name="T72" fmla="*/ 3993 w 5760"/>
              <a:gd name="T73" fmla="*/ 483 h 2325"/>
              <a:gd name="T74" fmla="*/ 3777 w 5760"/>
              <a:gd name="T75" fmla="*/ 423 h 2325"/>
              <a:gd name="T76" fmla="*/ 3564 w 5760"/>
              <a:gd name="T77" fmla="*/ 375 h 2325"/>
              <a:gd name="T78" fmla="*/ 3282 w 5760"/>
              <a:gd name="T79" fmla="*/ 312 h 2325"/>
              <a:gd name="T80" fmla="*/ 3003 w 5760"/>
              <a:gd name="T81" fmla="*/ 261 h 2325"/>
              <a:gd name="T82" fmla="*/ 2733 w 5760"/>
              <a:gd name="T83" fmla="*/ 213 h 2325"/>
              <a:gd name="T84" fmla="*/ 2451 w 5760"/>
              <a:gd name="T85" fmla="*/ 171 h 2325"/>
              <a:gd name="T86" fmla="*/ 2211 w 5760"/>
              <a:gd name="T87" fmla="*/ 138 h 2325"/>
              <a:gd name="T88" fmla="*/ 1974 w 5760"/>
              <a:gd name="T89" fmla="*/ 108 h 2325"/>
              <a:gd name="T90" fmla="*/ 1665 w 5760"/>
              <a:gd name="T91" fmla="*/ 81 h 2325"/>
              <a:gd name="T92" fmla="*/ 1437 w 5760"/>
              <a:gd name="T93" fmla="*/ 60 h 2325"/>
              <a:gd name="T94" fmla="*/ 1125 w 5760"/>
              <a:gd name="T95" fmla="*/ 36 h 2325"/>
              <a:gd name="T96" fmla="*/ 828 w 5760"/>
              <a:gd name="T97" fmla="*/ 21 h 2325"/>
              <a:gd name="T98" fmla="*/ 558 w 5760"/>
              <a:gd name="T99" fmla="*/ 12 h 2325"/>
              <a:gd name="T100" fmla="*/ 282 w 5760"/>
              <a:gd name="T101" fmla="*/ 3 h 2325"/>
              <a:gd name="T102" fmla="*/ 0 w 5760"/>
              <a:gd name="T103" fmla="*/ 0 h 23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8FE212B3-8C3E-F3D7-53B2-F242BC5576CD}"/>
              </a:ext>
            </a:extLst>
          </p:cNvPr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351 h 1573"/>
              <a:gd name="T4" fmla="*/ 282 w 5760"/>
              <a:gd name="T5" fmla="*/ 357 h 1573"/>
              <a:gd name="T6" fmla="*/ 627 w 5760"/>
              <a:gd name="T7" fmla="*/ 363 h 1573"/>
              <a:gd name="T8" fmla="*/ 960 w 5760"/>
              <a:gd name="T9" fmla="*/ 375 h 1573"/>
              <a:gd name="T10" fmla="*/ 1218 w 5760"/>
              <a:gd name="T11" fmla="*/ 393 h 1573"/>
              <a:gd name="T12" fmla="*/ 1470 w 5760"/>
              <a:gd name="T13" fmla="*/ 411 h 1573"/>
              <a:gd name="T14" fmla="*/ 1746 w 5760"/>
              <a:gd name="T15" fmla="*/ 435 h 1573"/>
              <a:gd name="T16" fmla="*/ 2022 w 5760"/>
              <a:gd name="T17" fmla="*/ 462 h 1573"/>
              <a:gd name="T18" fmla="*/ 2340 w 5760"/>
              <a:gd name="T19" fmla="*/ 504 h 1573"/>
              <a:gd name="T20" fmla="*/ 2664 w 5760"/>
              <a:gd name="T21" fmla="*/ 549 h 1573"/>
              <a:gd name="T22" fmla="*/ 2952 w 5760"/>
              <a:gd name="T23" fmla="*/ 597 h 1573"/>
              <a:gd name="T24" fmla="*/ 3225 w 5760"/>
              <a:gd name="T25" fmla="*/ 648 h 1573"/>
              <a:gd name="T26" fmla="*/ 3513 w 5760"/>
              <a:gd name="T27" fmla="*/ 708 h 1573"/>
              <a:gd name="T28" fmla="*/ 3693 w 5760"/>
              <a:gd name="T29" fmla="*/ 750 h 1573"/>
              <a:gd name="T30" fmla="*/ 3936 w 5760"/>
              <a:gd name="T31" fmla="*/ 810 h 1573"/>
              <a:gd name="T32" fmla="*/ 4095 w 5760"/>
              <a:gd name="T33" fmla="*/ 855 h 1573"/>
              <a:gd name="T34" fmla="*/ 4281 w 5760"/>
              <a:gd name="T35" fmla="*/ 909 h 1573"/>
              <a:gd name="T36" fmla="*/ 4503 w 5760"/>
              <a:gd name="T37" fmla="*/ 981 h 1573"/>
              <a:gd name="T38" fmla="*/ 4704 w 5760"/>
              <a:gd name="T39" fmla="*/ 1053 h 1573"/>
              <a:gd name="T40" fmla="*/ 4911 w 5760"/>
              <a:gd name="T41" fmla="*/ 1131 h 1573"/>
              <a:gd name="T42" fmla="*/ 5073 w 5760"/>
              <a:gd name="T43" fmla="*/ 1197 h 1573"/>
              <a:gd name="T44" fmla="*/ 5256 w 5760"/>
              <a:gd name="T45" fmla="*/ 1281 h 1573"/>
              <a:gd name="T46" fmla="*/ 5475 w 5760"/>
              <a:gd name="T47" fmla="*/ 1401 h 1573"/>
              <a:gd name="T48" fmla="*/ 5628 w 5760"/>
              <a:gd name="T49" fmla="*/ 1482 h 1573"/>
              <a:gd name="T50" fmla="*/ 5759 w 5760"/>
              <a:gd name="T51" fmla="*/ 1572 h 1573"/>
              <a:gd name="T52" fmla="*/ 5759 w 5760"/>
              <a:gd name="T53" fmla="*/ 633 h 1573"/>
              <a:gd name="T54" fmla="*/ 5493 w 5760"/>
              <a:gd name="T55" fmla="*/ 570 h 1573"/>
              <a:gd name="T56" fmla="*/ 5214 w 5760"/>
              <a:gd name="T57" fmla="*/ 501 h 1573"/>
              <a:gd name="T58" fmla="*/ 4950 w 5760"/>
              <a:gd name="T59" fmla="*/ 444 h 1573"/>
              <a:gd name="T60" fmla="*/ 4701 w 5760"/>
              <a:gd name="T61" fmla="*/ 396 h 1573"/>
              <a:gd name="T62" fmla="*/ 4425 w 5760"/>
              <a:gd name="T63" fmla="*/ 348 h 1573"/>
              <a:gd name="T64" fmla="*/ 4110 w 5760"/>
              <a:gd name="T65" fmla="*/ 294 h 1573"/>
              <a:gd name="T66" fmla="*/ 3813 w 5760"/>
              <a:gd name="T67" fmla="*/ 252 h 1573"/>
              <a:gd name="T68" fmla="*/ 3549 w 5760"/>
              <a:gd name="T69" fmla="*/ 213 h 1573"/>
              <a:gd name="T70" fmla="*/ 3261 w 5760"/>
              <a:gd name="T71" fmla="*/ 183 h 1573"/>
              <a:gd name="T72" fmla="*/ 3015 w 5760"/>
              <a:gd name="T73" fmla="*/ 153 h 1573"/>
              <a:gd name="T74" fmla="*/ 2757 w 5760"/>
              <a:gd name="T75" fmla="*/ 129 h 1573"/>
              <a:gd name="T76" fmla="*/ 2520 w 5760"/>
              <a:gd name="T77" fmla="*/ 105 h 1573"/>
              <a:gd name="T78" fmla="*/ 2301 w 5760"/>
              <a:gd name="T79" fmla="*/ 87 h 1573"/>
              <a:gd name="T80" fmla="*/ 2013 w 5760"/>
              <a:gd name="T81" fmla="*/ 66 h 1573"/>
              <a:gd name="T82" fmla="*/ 1731 w 5760"/>
              <a:gd name="T83" fmla="*/ 48 h 1573"/>
              <a:gd name="T84" fmla="*/ 1524 w 5760"/>
              <a:gd name="T85" fmla="*/ 39 h 1573"/>
              <a:gd name="T86" fmla="*/ 1260 w 5760"/>
              <a:gd name="T87" fmla="*/ 27 h 1573"/>
              <a:gd name="T88" fmla="*/ 966 w 5760"/>
              <a:gd name="T89" fmla="*/ 15 h 1573"/>
              <a:gd name="T90" fmla="*/ 714 w 5760"/>
              <a:gd name="T91" fmla="*/ 12 h 1573"/>
              <a:gd name="T92" fmla="*/ 510 w 5760"/>
              <a:gd name="T93" fmla="*/ 6 h 1573"/>
              <a:gd name="T94" fmla="*/ 243 w 5760"/>
              <a:gd name="T95" fmla="*/ 0 h 1573"/>
              <a:gd name="T96" fmla="*/ 0 w 5760"/>
              <a:gd name="T97" fmla="*/ 0 h 15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A346CD27-F9A2-44C6-AFA8-F820A53AA5A8}"/>
              </a:ext>
            </a:extLst>
          </p:cNvPr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339 h 970"/>
              <a:gd name="T4" fmla="*/ 318 w 5760"/>
              <a:gd name="T5" fmla="*/ 342 h 970"/>
              <a:gd name="T6" fmla="*/ 591 w 5760"/>
              <a:gd name="T7" fmla="*/ 348 h 970"/>
              <a:gd name="T8" fmla="*/ 846 w 5760"/>
              <a:gd name="T9" fmla="*/ 354 h 970"/>
              <a:gd name="T10" fmla="*/ 1074 w 5760"/>
              <a:gd name="T11" fmla="*/ 360 h 970"/>
              <a:gd name="T12" fmla="*/ 1314 w 5760"/>
              <a:gd name="T13" fmla="*/ 366 h 970"/>
              <a:gd name="T14" fmla="*/ 1599 w 5760"/>
              <a:gd name="T15" fmla="*/ 381 h 970"/>
              <a:gd name="T16" fmla="*/ 1911 w 5760"/>
              <a:gd name="T17" fmla="*/ 399 h 970"/>
              <a:gd name="T18" fmla="*/ 2241 w 5760"/>
              <a:gd name="T19" fmla="*/ 420 h 970"/>
              <a:gd name="T20" fmla="*/ 2619 w 5760"/>
              <a:gd name="T21" fmla="*/ 453 h 970"/>
              <a:gd name="T22" fmla="*/ 2889 w 5760"/>
              <a:gd name="T23" fmla="*/ 477 h 970"/>
              <a:gd name="T24" fmla="*/ 3177 w 5760"/>
              <a:gd name="T25" fmla="*/ 507 h 970"/>
              <a:gd name="T26" fmla="*/ 3498 w 5760"/>
              <a:gd name="T27" fmla="*/ 543 h 970"/>
              <a:gd name="T28" fmla="*/ 3813 w 5760"/>
              <a:gd name="T29" fmla="*/ 585 h 970"/>
              <a:gd name="T30" fmla="*/ 4044 w 5760"/>
              <a:gd name="T31" fmla="*/ 618 h 970"/>
              <a:gd name="T32" fmla="*/ 4365 w 5760"/>
              <a:gd name="T33" fmla="*/ 669 h 970"/>
              <a:gd name="T34" fmla="*/ 4683 w 5760"/>
              <a:gd name="T35" fmla="*/ 726 h 970"/>
              <a:gd name="T36" fmla="*/ 4980 w 5760"/>
              <a:gd name="T37" fmla="*/ 786 h 970"/>
              <a:gd name="T38" fmla="*/ 5268 w 5760"/>
              <a:gd name="T39" fmla="*/ 846 h 970"/>
              <a:gd name="T40" fmla="*/ 5646 w 5760"/>
              <a:gd name="T41" fmla="*/ 942 h 970"/>
              <a:gd name="T42" fmla="*/ 5759 w 5760"/>
              <a:gd name="T43" fmla="*/ 969 h 970"/>
              <a:gd name="T44" fmla="*/ 5759 w 5760"/>
              <a:gd name="T45" fmla="*/ 0 h 970"/>
              <a:gd name="T46" fmla="*/ 0 w 5760"/>
              <a:gd name="T47" fmla="*/ 0 h 97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D275173B-003F-8F1D-F086-5D00976CC36E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753 h 1060"/>
              <a:gd name="T2" fmla="*/ 0 w 5760"/>
              <a:gd name="T3" fmla="*/ 1059 h 1060"/>
              <a:gd name="T4" fmla="*/ 5759 w 5760"/>
              <a:gd name="T5" fmla="*/ 1059 h 1060"/>
              <a:gd name="T6" fmla="*/ 5759 w 5760"/>
              <a:gd name="T7" fmla="*/ 0 h 1060"/>
              <a:gd name="T8" fmla="*/ 5430 w 5760"/>
              <a:gd name="T9" fmla="*/ 0 h 1060"/>
              <a:gd name="T10" fmla="*/ 5298 w 5760"/>
              <a:gd name="T11" fmla="*/ 84 h 1060"/>
              <a:gd name="T12" fmla="*/ 5136 w 5760"/>
              <a:gd name="T13" fmla="*/ 159 h 1060"/>
              <a:gd name="T14" fmla="*/ 4968 w 5760"/>
              <a:gd name="T15" fmla="*/ 222 h 1060"/>
              <a:gd name="T16" fmla="*/ 4812 w 5760"/>
              <a:gd name="T17" fmla="*/ 267 h 1060"/>
              <a:gd name="T18" fmla="*/ 4626 w 5760"/>
              <a:gd name="T19" fmla="*/ 324 h 1060"/>
              <a:gd name="T20" fmla="*/ 4440 w 5760"/>
              <a:gd name="T21" fmla="*/ 366 h 1060"/>
              <a:gd name="T22" fmla="*/ 4230 w 5760"/>
              <a:gd name="T23" fmla="*/ 414 h 1060"/>
              <a:gd name="T24" fmla="*/ 3939 w 5760"/>
              <a:gd name="T25" fmla="*/ 468 h 1060"/>
              <a:gd name="T26" fmla="*/ 3711 w 5760"/>
              <a:gd name="T27" fmla="*/ 504 h 1060"/>
              <a:gd name="T28" fmla="*/ 3441 w 5760"/>
              <a:gd name="T29" fmla="*/ 543 h 1060"/>
              <a:gd name="T30" fmla="*/ 3189 w 5760"/>
              <a:gd name="T31" fmla="*/ 579 h 1060"/>
              <a:gd name="T32" fmla="*/ 2925 w 5760"/>
              <a:gd name="T33" fmla="*/ 606 h 1060"/>
              <a:gd name="T34" fmla="*/ 2679 w 5760"/>
              <a:gd name="T35" fmla="*/ 633 h 1060"/>
              <a:gd name="T36" fmla="*/ 2418 w 5760"/>
              <a:gd name="T37" fmla="*/ 654 h 1060"/>
              <a:gd name="T38" fmla="*/ 2142 w 5760"/>
              <a:gd name="T39" fmla="*/ 675 h 1060"/>
              <a:gd name="T40" fmla="*/ 1896 w 5760"/>
              <a:gd name="T41" fmla="*/ 693 h 1060"/>
              <a:gd name="T42" fmla="*/ 1647 w 5760"/>
              <a:gd name="T43" fmla="*/ 708 h 1060"/>
              <a:gd name="T44" fmla="*/ 1404 w 5760"/>
              <a:gd name="T45" fmla="*/ 720 h 1060"/>
              <a:gd name="T46" fmla="*/ 1170 w 5760"/>
              <a:gd name="T47" fmla="*/ 732 h 1060"/>
              <a:gd name="T48" fmla="*/ 906 w 5760"/>
              <a:gd name="T49" fmla="*/ 738 h 1060"/>
              <a:gd name="T50" fmla="*/ 534 w 5760"/>
              <a:gd name="T51" fmla="*/ 747 h 1060"/>
              <a:gd name="T52" fmla="*/ 201 w 5760"/>
              <a:gd name="T53" fmla="*/ 753 h 1060"/>
              <a:gd name="T54" fmla="*/ 0 w 5760"/>
              <a:gd name="T55" fmla="*/ 753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81935F69-ECCA-0EC7-BD20-A86E05215C73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366 h 673"/>
              <a:gd name="T2" fmla="*/ 0 w 5284"/>
              <a:gd name="T3" fmla="*/ 672 h 673"/>
              <a:gd name="T4" fmla="*/ 303 w 5284"/>
              <a:gd name="T5" fmla="*/ 672 h 673"/>
              <a:gd name="T6" fmla="*/ 723 w 5284"/>
              <a:gd name="T7" fmla="*/ 663 h 673"/>
              <a:gd name="T8" fmla="*/ 1020 w 5284"/>
              <a:gd name="T9" fmla="*/ 654 h 673"/>
              <a:gd name="T10" fmla="*/ 1302 w 5284"/>
              <a:gd name="T11" fmla="*/ 642 h 673"/>
              <a:gd name="T12" fmla="*/ 1554 w 5284"/>
              <a:gd name="T13" fmla="*/ 630 h 673"/>
              <a:gd name="T14" fmla="*/ 1779 w 5284"/>
              <a:gd name="T15" fmla="*/ 615 h 673"/>
              <a:gd name="T16" fmla="*/ 1962 w 5284"/>
              <a:gd name="T17" fmla="*/ 606 h 673"/>
              <a:gd name="T18" fmla="*/ 2193 w 5284"/>
              <a:gd name="T19" fmla="*/ 588 h 673"/>
              <a:gd name="T20" fmla="*/ 2448 w 5284"/>
              <a:gd name="T21" fmla="*/ 570 h 673"/>
              <a:gd name="T22" fmla="*/ 2700 w 5284"/>
              <a:gd name="T23" fmla="*/ 546 h 673"/>
              <a:gd name="T24" fmla="*/ 2904 w 5284"/>
              <a:gd name="T25" fmla="*/ 528 h 673"/>
              <a:gd name="T26" fmla="*/ 3138 w 5284"/>
              <a:gd name="T27" fmla="*/ 498 h 673"/>
              <a:gd name="T28" fmla="*/ 3324 w 5284"/>
              <a:gd name="T29" fmla="*/ 474 h 673"/>
              <a:gd name="T30" fmla="*/ 3534 w 5284"/>
              <a:gd name="T31" fmla="*/ 447 h 673"/>
              <a:gd name="T32" fmla="*/ 3735 w 5284"/>
              <a:gd name="T33" fmla="*/ 420 h 673"/>
              <a:gd name="T34" fmla="*/ 3933 w 5284"/>
              <a:gd name="T35" fmla="*/ 384 h 673"/>
              <a:gd name="T36" fmla="*/ 4116 w 5284"/>
              <a:gd name="T37" fmla="*/ 351 h 673"/>
              <a:gd name="T38" fmla="*/ 4266 w 5284"/>
              <a:gd name="T39" fmla="*/ 318 h 673"/>
              <a:gd name="T40" fmla="*/ 4446 w 5284"/>
              <a:gd name="T41" fmla="*/ 279 h 673"/>
              <a:gd name="T42" fmla="*/ 4620 w 5284"/>
              <a:gd name="T43" fmla="*/ 237 h 673"/>
              <a:gd name="T44" fmla="*/ 4779 w 5284"/>
              <a:gd name="T45" fmla="*/ 192 h 673"/>
              <a:gd name="T46" fmla="*/ 4920 w 5284"/>
              <a:gd name="T47" fmla="*/ 147 h 673"/>
              <a:gd name="T48" fmla="*/ 5085 w 5284"/>
              <a:gd name="T49" fmla="*/ 90 h 673"/>
              <a:gd name="T50" fmla="*/ 5193 w 5284"/>
              <a:gd name="T51" fmla="*/ 42 h 673"/>
              <a:gd name="T52" fmla="*/ 5283 w 5284"/>
              <a:gd name="T53" fmla="*/ 0 h 673"/>
              <a:gd name="T54" fmla="*/ 3201 w 5284"/>
              <a:gd name="T55" fmla="*/ 0 h 673"/>
              <a:gd name="T56" fmla="*/ 2982 w 5284"/>
              <a:gd name="T57" fmla="*/ 57 h 673"/>
              <a:gd name="T58" fmla="*/ 2775 w 5284"/>
              <a:gd name="T59" fmla="*/ 108 h 673"/>
              <a:gd name="T60" fmla="*/ 2562 w 5284"/>
              <a:gd name="T61" fmla="*/ 150 h 673"/>
              <a:gd name="T62" fmla="*/ 2397 w 5284"/>
              <a:gd name="T63" fmla="*/ 183 h 673"/>
              <a:gd name="T64" fmla="*/ 2205 w 5284"/>
              <a:gd name="T65" fmla="*/ 213 h 673"/>
              <a:gd name="T66" fmla="*/ 2001 w 5284"/>
              <a:gd name="T67" fmla="*/ 243 h 673"/>
              <a:gd name="T68" fmla="*/ 1776 w 5284"/>
              <a:gd name="T69" fmla="*/ 273 h 673"/>
              <a:gd name="T70" fmla="*/ 1536 w 5284"/>
              <a:gd name="T71" fmla="*/ 297 h 673"/>
              <a:gd name="T72" fmla="*/ 1344 w 5284"/>
              <a:gd name="T73" fmla="*/ 312 h 673"/>
              <a:gd name="T74" fmla="*/ 1134 w 5284"/>
              <a:gd name="T75" fmla="*/ 330 h 673"/>
              <a:gd name="T76" fmla="*/ 921 w 5284"/>
              <a:gd name="T77" fmla="*/ 342 h 673"/>
              <a:gd name="T78" fmla="*/ 696 w 5284"/>
              <a:gd name="T79" fmla="*/ 354 h 673"/>
              <a:gd name="T80" fmla="*/ 501 w 5284"/>
              <a:gd name="T81" fmla="*/ 360 h 673"/>
              <a:gd name="T82" fmla="*/ 279 w 5284"/>
              <a:gd name="T83" fmla="*/ 366 h 673"/>
              <a:gd name="T84" fmla="*/ 99 w 5284"/>
              <a:gd name="T85" fmla="*/ 369 h 673"/>
              <a:gd name="T86" fmla="*/ 0 w 5284"/>
              <a:gd name="T87" fmla="*/ 366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684A186F-0008-9049-ED08-72824CDAAE0F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85 h 286"/>
              <a:gd name="T4" fmla="*/ 192 w 2884"/>
              <a:gd name="T5" fmla="*/ 285 h 286"/>
              <a:gd name="T6" fmla="*/ 384 w 2884"/>
              <a:gd name="T7" fmla="*/ 282 h 286"/>
              <a:gd name="T8" fmla="*/ 579 w 2884"/>
              <a:gd name="T9" fmla="*/ 276 h 286"/>
              <a:gd name="T10" fmla="*/ 789 w 2884"/>
              <a:gd name="T11" fmla="*/ 267 h 286"/>
              <a:gd name="T12" fmla="*/ 999 w 2884"/>
              <a:gd name="T13" fmla="*/ 258 h 286"/>
              <a:gd name="T14" fmla="*/ 1161 w 2884"/>
              <a:gd name="T15" fmla="*/ 246 h 286"/>
              <a:gd name="T16" fmla="*/ 1302 w 2884"/>
              <a:gd name="T17" fmla="*/ 234 h 286"/>
              <a:gd name="T18" fmla="*/ 1458 w 2884"/>
              <a:gd name="T19" fmla="*/ 222 h 286"/>
              <a:gd name="T20" fmla="*/ 1665 w 2884"/>
              <a:gd name="T21" fmla="*/ 201 h 286"/>
              <a:gd name="T22" fmla="*/ 1992 w 2884"/>
              <a:gd name="T23" fmla="*/ 159 h 286"/>
              <a:gd name="T24" fmla="*/ 2301 w 2884"/>
              <a:gd name="T25" fmla="*/ 117 h 286"/>
              <a:gd name="T26" fmla="*/ 2604 w 2884"/>
              <a:gd name="T27" fmla="*/ 60 h 286"/>
              <a:gd name="T28" fmla="*/ 2883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837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838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37A551DA-C36C-FF32-461C-78C151D95D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E0BDAE82-998A-7EF6-94F6-6AD9454866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B9FC3A28-3BEB-822E-ABB0-D0C911B443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FCD8B-1030-470C-927D-54010547E15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452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A1B018F3-ADE9-5128-A56A-71C117B3D6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260DC0E2-F697-1B1E-8BBA-14E0057E02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BFF1F756-53B7-2333-E774-E9EFACCF48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24BF19-B033-4F63-8ACA-FAB09DAADA2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61956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A1E2E71C-D675-0764-D3B2-55883BF537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A1482352-5EAC-B135-2170-99E27EBC88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4908BDE3-4A85-747F-2AE3-B9B03B9DD1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C6916D-3979-4731-A01F-1075C3E461C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22335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77BD177F-4A8D-4799-D011-387E85E1D0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9C56002D-FE4F-AC3F-4A20-FE8BB7C444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00080159-1E93-E943-06AE-1C2A29BD6A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697EC0-6A19-40A2-9818-E15251AC5F3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36820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4356810D-3FA7-E9A8-C915-54CBED400E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3C582A88-3329-2D5D-115A-D1868F4B24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0389C505-9DD4-D9C8-EFB2-F33A49FDF5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3E2232-6A34-4BFE-AD8D-0B1F60408D4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9084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F634DD12-AC5F-6E03-8FC9-7E74B9DFC7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761D04E8-3B18-C392-E7C4-0153053017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B19A88E3-0246-DF29-46C1-51455F03D6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DB782D-070B-4914-81AE-FE46D3F578B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62127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614D19D0-FDD3-F44F-4381-95793710EE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B30673A7-5565-0187-D232-94CF249EAC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BEB3B2AA-C430-EBF1-64F6-720F3B1D21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AF5A4F-6664-4537-884D-0590ECEC6B9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77084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2FD02640-D207-220C-5979-B049840919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1A9F20E9-EB37-22F2-1CE4-C4A0FF99C6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6118C28D-B211-924E-0462-CAF25C0F21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FCB974-690F-4264-ACCA-D548F5C66A9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94821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F38A7894-1646-73A2-952F-4D803B5D8F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06316247-963E-1B68-AFA0-D2E8BBDFD3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FA66DC04-5F1D-CCB5-3C81-7D5CA59964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745623-75A7-4143-91BB-35E6AD417D6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91118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>
            <a:extLst>
              <a:ext uri="{FF2B5EF4-FFF2-40B4-BE49-F238E27FC236}">
                <a16:creationId xmlns:a16="http://schemas.microsoft.com/office/drawing/2014/main" id="{5B56E1E4-E713-F0BB-95F0-EC6B5C0078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B818C705-7296-BBAD-8705-CB1FAE67E9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EC4034FD-DD9C-5FD3-10A4-254EA6D72B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1157E4-5234-4595-AFCF-EA06DCEAD7D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85875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CF5E96EB-6660-D309-A6A3-0FBBDE678B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DB8C27C0-DC06-7520-4050-A4BC529BD6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7D86D066-9F00-91CE-1D1C-BD6EDBBC81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64D92B-998A-44C0-8EFD-0A9DFF29CBD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91825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B18340B6-8FEA-9EF1-CB27-1788FBB5D8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70FE0F5D-85B3-87E6-2F5E-9553EBC44D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05BE3A0D-4261-E1AD-9508-0CBD910CD7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B74099-F7DC-4ED3-9A25-E12775D8EFE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49199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67DC91B0-A217-BC0A-D75D-58194AF35D0C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+mn-ea"/>
            </a:endParaRPr>
          </a:p>
        </p:txBody>
      </p:sp>
      <p:sp>
        <p:nvSpPr>
          <p:cNvPr id="1027" name="Freeform 3">
            <a:extLst>
              <a:ext uri="{FF2B5EF4-FFF2-40B4-BE49-F238E27FC236}">
                <a16:creationId xmlns:a16="http://schemas.microsoft.com/office/drawing/2014/main" id="{CE1F22F2-E720-26B7-518C-99CB5BE990E6}"/>
              </a:ext>
            </a:extLst>
          </p:cNvPr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1491 h 1492"/>
              <a:gd name="T2" fmla="*/ 0 w 3625"/>
              <a:gd name="T3" fmla="*/ 0 h 1492"/>
              <a:gd name="T4" fmla="*/ 171 w 3625"/>
              <a:gd name="T5" fmla="*/ 3 h 1492"/>
              <a:gd name="T6" fmla="*/ 355 w 3625"/>
              <a:gd name="T7" fmla="*/ 9 h 1492"/>
              <a:gd name="T8" fmla="*/ 499 w 3625"/>
              <a:gd name="T9" fmla="*/ 21 h 1492"/>
              <a:gd name="T10" fmla="*/ 650 w 3625"/>
              <a:gd name="T11" fmla="*/ 36 h 1492"/>
              <a:gd name="T12" fmla="*/ 809 w 3625"/>
              <a:gd name="T13" fmla="*/ 54 h 1492"/>
              <a:gd name="T14" fmla="*/ 957 w 3625"/>
              <a:gd name="T15" fmla="*/ 78 h 1492"/>
              <a:gd name="T16" fmla="*/ 1119 w 3625"/>
              <a:gd name="T17" fmla="*/ 105 h 1492"/>
              <a:gd name="T18" fmla="*/ 1261 w 3625"/>
              <a:gd name="T19" fmla="*/ 133 h 1492"/>
              <a:gd name="T20" fmla="*/ 1441 w 3625"/>
              <a:gd name="T21" fmla="*/ 175 h 1492"/>
              <a:gd name="T22" fmla="*/ 1598 w 3625"/>
              <a:gd name="T23" fmla="*/ 217 h 1492"/>
              <a:gd name="T24" fmla="*/ 1763 w 3625"/>
              <a:gd name="T25" fmla="*/ 269 h 1492"/>
              <a:gd name="T26" fmla="*/ 1887 w 3625"/>
              <a:gd name="T27" fmla="*/ 308 h 1492"/>
              <a:gd name="T28" fmla="*/ 2085 w 3625"/>
              <a:gd name="T29" fmla="*/ 384 h 1492"/>
              <a:gd name="T30" fmla="*/ 2230 w 3625"/>
              <a:gd name="T31" fmla="*/ 444 h 1492"/>
              <a:gd name="T32" fmla="*/ 2456 w 3625"/>
              <a:gd name="T33" fmla="*/ 547 h 1492"/>
              <a:gd name="T34" fmla="*/ 2666 w 3625"/>
              <a:gd name="T35" fmla="*/ 662 h 1492"/>
              <a:gd name="T36" fmla="*/ 2859 w 3625"/>
              <a:gd name="T37" fmla="*/ 786 h 1492"/>
              <a:gd name="T38" fmla="*/ 3046 w 3625"/>
              <a:gd name="T39" fmla="*/ 920 h 1492"/>
              <a:gd name="T40" fmla="*/ 3193 w 3625"/>
              <a:gd name="T41" fmla="*/ 1038 h 1492"/>
              <a:gd name="T42" fmla="*/ 3332 w 3625"/>
              <a:gd name="T43" fmla="*/ 1168 h 1492"/>
              <a:gd name="T44" fmla="*/ 3440 w 3625"/>
              <a:gd name="T45" fmla="*/ 1280 h 1492"/>
              <a:gd name="T46" fmla="*/ 3524 w 3625"/>
              <a:gd name="T47" fmla="*/ 1380 h 1492"/>
              <a:gd name="T48" fmla="*/ 3624 w 3625"/>
              <a:gd name="T49" fmla="*/ 1491 h 1492"/>
              <a:gd name="T50" fmla="*/ 3608 w 3625"/>
              <a:gd name="T51" fmla="*/ 1491 h 1492"/>
              <a:gd name="T52" fmla="*/ 0 w 3625"/>
              <a:gd name="T53" fmla="*/ 1491 h 149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8" name="Freeform 4">
            <a:extLst>
              <a:ext uri="{FF2B5EF4-FFF2-40B4-BE49-F238E27FC236}">
                <a16:creationId xmlns:a16="http://schemas.microsoft.com/office/drawing/2014/main" id="{CC3DAE01-9B26-4CBB-800F-3C80732DE79B}"/>
              </a:ext>
            </a:extLst>
          </p:cNvPr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2718 w 5143"/>
              <a:gd name="T1" fmla="*/ 405 h 1902"/>
              <a:gd name="T2" fmla="*/ 2466 w 5143"/>
              <a:gd name="T3" fmla="*/ 333 h 1902"/>
              <a:gd name="T4" fmla="*/ 2202 w 5143"/>
              <a:gd name="T5" fmla="*/ 261 h 1902"/>
              <a:gd name="T6" fmla="*/ 1929 w 5143"/>
              <a:gd name="T7" fmla="*/ 198 h 1902"/>
              <a:gd name="T8" fmla="*/ 1695 w 5143"/>
              <a:gd name="T9" fmla="*/ 153 h 1902"/>
              <a:gd name="T10" fmla="*/ 1434 w 5143"/>
              <a:gd name="T11" fmla="*/ 111 h 1902"/>
              <a:gd name="T12" fmla="*/ 1188 w 5143"/>
              <a:gd name="T13" fmla="*/ 75 h 1902"/>
              <a:gd name="T14" fmla="*/ 957 w 5143"/>
              <a:gd name="T15" fmla="*/ 48 h 1902"/>
              <a:gd name="T16" fmla="*/ 747 w 5143"/>
              <a:gd name="T17" fmla="*/ 30 h 1902"/>
              <a:gd name="T18" fmla="*/ 501 w 5143"/>
              <a:gd name="T19" fmla="*/ 15 h 1902"/>
              <a:gd name="T20" fmla="*/ 246 w 5143"/>
              <a:gd name="T21" fmla="*/ 3 h 1902"/>
              <a:gd name="T22" fmla="*/ 0 w 5143"/>
              <a:gd name="T23" fmla="*/ 0 h 1902"/>
              <a:gd name="T24" fmla="*/ 0 w 5143"/>
              <a:gd name="T25" fmla="*/ 275 h 1902"/>
              <a:gd name="T26" fmla="*/ 0 w 5143"/>
              <a:gd name="T27" fmla="*/ 345 h 1902"/>
              <a:gd name="T28" fmla="*/ 0 w 5143"/>
              <a:gd name="T29" fmla="*/ 275 h 1902"/>
              <a:gd name="T30" fmla="*/ 0 w 5143"/>
              <a:gd name="T31" fmla="*/ 342 h 1902"/>
              <a:gd name="T32" fmla="*/ 339 w 5143"/>
              <a:gd name="T33" fmla="*/ 351 h 1902"/>
              <a:gd name="T34" fmla="*/ 606 w 5143"/>
              <a:gd name="T35" fmla="*/ 372 h 1902"/>
              <a:gd name="T36" fmla="*/ 852 w 5143"/>
              <a:gd name="T37" fmla="*/ 399 h 1902"/>
              <a:gd name="T38" fmla="*/ 1068 w 5143"/>
              <a:gd name="T39" fmla="*/ 435 h 1902"/>
              <a:gd name="T40" fmla="*/ 1275 w 5143"/>
              <a:gd name="T41" fmla="*/ 474 h 1902"/>
              <a:gd name="T42" fmla="*/ 1545 w 5143"/>
              <a:gd name="T43" fmla="*/ 540 h 1902"/>
              <a:gd name="T44" fmla="*/ 1761 w 5143"/>
              <a:gd name="T45" fmla="*/ 603 h 1902"/>
              <a:gd name="T46" fmla="*/ 1971 w 5143"/>
              <a:gd name="T47" fmla="*/ 678 h 1902"/>
              <a:gd name="T48" fmla="*/ 2166 w 5143"/>
              <a:gd name="T49" fmla="*/ 747 h 1902"/>
              <a:gd name="T50" fmla="*/ 2397 w 5143"/>
              <a:gd name="T51" fmla="*/ 852 h 1902"/>
              <a:gd name="T52" fmla="*/ 2613 w 5143"/>
              <a:gd name="T53" fmla="*/ 960 h 1902"/>
              <a:gd name="T54" fmla="*/ 2832 w 5143"/>
              <a:gd name="T55" fmla="*/ 1095 h 1902"/>
              <a:gd name="T56" fmla="*/ 3012 w 5143"/>
              <a:gd name="T57" fmla="*/ 1212 h 1902"/>
              <a:gd name="T58" fmla="*/ 3186 w 5143"/>
              <a:gd name="T59" fmla="*/ 1347 h 1902"/>
              <a:gd name="T60" fmla="*/ 3351 w 5143"/>
              <a:gd name="T61" fmla="*/ 1497 h 1902"/>
              <a:gd name="T62" fmla="*/ 3480 w 5143"/>
              <a:gd name="T63" fmla="*/ 1629 h 1902"/>
              <a:gd name="T64" fmla="*/ 3612 w 5143"/>
              <a:gd name="T65" fmla="*/ 1785 h 1902"/>
              <a:gd name="T66" fmla="*/ 3699 w 5143"/>
              <a:gd name="T67" fmla="*/ 1901 h 1902"/>
              <a:gd name="T68" fmla="*/ 5142 w 5143"/>
              <a:gd name="T69" fmla="*/ 1901 h 1902"/>
              <a:gd name="T70" fmla="*/ 5076 w 5143"/>
              <a:gd name="T71" fmla="*/ 1827 h 1902"/>
              <a:gd name="T72" fmla="*/ 4968 w 5143"/>
              <a:gd name="T73" fmla="*/ 1707 h 1902"/>
              <a:gd name="T74" fmla="*/ 4797 w 5143"/>
              <a:gd name="T75" fmla="*/ 1539 h 1902"/>
              <a:gd name="T76" fmla="*/ 4617 w 5143"/>
              <a:gd name="T77" fmla="*/ 1383 h 1902"/>
              <a:gd name="T78" fmla="*/ 4410 w 5143"/>
              <a:gd name="T79" fmla="*/ 1221 h 1902"/>
              <a:gd name="T80" fmla="*/ 4185 w 5143"/>
              <a:gd name="T81" fmla="*/ 1071 h 1902"/>
              <a:gd name="T82" fmla="*/ 3960 w 5143"/>
              <a:gd name="T83" fmla="*/ 939 h 1902"/>
              <a:gd name="T84" fmla="*/ 3708 w 5143"/>
              <a:gd name="T85" fmla="*/ 801 h 1902"/>
              <a:gd name="T86" fmla="*/ 3492 w 5143"/>
              <a:gd name="T87" fmla="*/ 702 h 1902"/>
              <a:gd name="T88" fmla="*/ 3231 w 5143"/>
              <a:gd name="T89" fmla="*/ 588 h 1902"/>
              <a:gd name="T90" fmla="*/ 2964 w 5143"/>
              <a:gd name="T91" fmla="*/ 489 h 1902"/>
              <a:gd name="T92" fmla="*/ 2718 w 5143"/>
              <a:gd name="T93" fmla="*/ 405 h 19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29" name="Freeform 5">
            <a:extLst>
              <a:ext uri="{FF2B5EF4-FFF2-40B4-BE49-F238E27FC236}">
                <a16:creationId xmlns:a16="http://schemas.microsoft.com/office/drawing/2014/main" id="{E357068A-413D-EF7C-2CF0-8FDE4F64C276}"/>
              </a:ext>
            </a:extLst>
          </p:cNvPr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339 h 2325"/>
              <a:gd name="T4" fmla="*/ 558 w 5760"/>
              <a:gd name="T5" fmla="*/ 357 h 2325"/>
              <a:gd name="T6" fmla="*/ 807 w 5760"/>
              <a:gd name="T7" fmla="*/ 375 h 2325"/>
              <a:gd name="T8" fmla="*/ 1056 w 5760"/>
              <a:gd name="T9" fmla="*/ 399 h 2325"/>
              <a:gd name="T10" fmla="*/ 1272 w 5760"/>
              <a:gd name="T11" fmla="*/ 426 h 2325"/>
              <a:gd name="T12" fmla="*/ 1539 w 5760"/>
              <a:gd name="T13" fmla="*/ 465 h 2325"/>
              <a:gd name="T14" fmla="*/ 1791 w 5760"/>
              <a:gd name="T15" fmla="*/ 510 h 2325"/>
              <a:gd name="T16" fmla="*/ 2076 w 5760"/>
              <a:gd name="T17" fmla="*/ 570 h 2325"/>
              <a:gd name="T18" fmla="*/ 2334 w 5760"/>
              <a:gd name="T19" fmla="*/ 630 h 2325"/>
              <a:gd name="T20" fmla="*/ 2544 w 5760"/>
              <a:gd name="T21" fmla="*/ 687 h 2325"/>
              <a:gd name="T22" fmla="*/ 2775 w 5760"/>
              <a:gd name="T23" fmla="*/ 759 h 2325"/>
              <a:gd name="T24" fmla="*/ 3003 w 5760"/>
              <a:gd name="T25" fmla="*/ 837 h 2325"/>
              <a:gd name="T26" fmla="*/ 3231 w 5760"/>
              <a:gd name="T27" fmla="*/ 924 h 2325"/>
              <a:gd name="T28" fmla="*/ 3438 w 5760"/>
              <a:gd name="T29" fmla="*/ 1005 h 2325"/>
              <a:gd name="T30" fmla="*/ 3663 w 5760"/>
              <a:gd name="T31" fmla="*/ 1110 h 2325"/>
              <a:gd name="T32" fmla="*/ 3903 w 5760"/>
              <a:gd name="T33" fmla="*/ 1233 h 2325"/>
              <a:gd name="T34" fmla="*/ 4149 w 5760"/>
              <a:gd name="T35" fmla="*/ 1374 h 2325"/>
              <a:gd name="T36" fmla="*/ 4353 w 5760"/>
              <a:gd name="T37" fmla="*/ 1506 h 2325"/>
              <a:gd name="T38" fmla="*/ 4491 w 5760"/>
              <a:gd name="T39" fmla="*/ 1602 h 2325"/>
              <a:gd name="T40" fmla="*/ 4668 w 5760"/>
              <a:gd name="T41" fmla="*/ 1740 h 2325"/>
              <a:gd name="T42" fmla="*/ 4824 w 5760"/>
              <a:gd name="T43" fmla="*/ 1875 h 2325"/>
              <a:gd name="T44" fmla="*/ 4968 w 5760"/>
              <a:gd name="T45" fmla="*/ 2016 h 2325"/>
              <a:gd name="T46" fmla="*/ 5100 w 5760"/>
              <a:gd name="T47" fmla="*/ 2154 h 2325"/>
              <a:gd name="T48" fmla="*/ 5238 w 5760"/>
              <a:gd name="T49" fmla="*/ 2324 h 2325"/>
              <a:gd name="T50" fmla="*/ 5759 w 5760"/>
              <a:gd name="T51" fmla="*/ 2324 h 2325"/>
              <a:gd name="T52" fmla="*/ 5759 w 5760"/>
              <a:gd name="T53" fmla="*/ 1245 h 2325"/>
              <a:gd name="T54" fmla="*/ 5580 w 5760"/>
              <a:gd name="T55" fmla="*/ 1119 h 2325"/>
              <a:gd name="T56" fmla="*/ 5400 w 5760"/>
              <a:gd name="T57" fmla="*/ 1020 h 2325"/>
              <a:gd name="T58" fmla="*/ 5205 w 5760"/>
              <a:gd name="T59" fmla="*/ 918 h 2325"/>
              <a:gd name="T60" fmla="*/ 5031 w 5760"/>
              <a:gd name="T61" fmla="*/ 837 h 2325"/>
              <a:gd name="T62" fmla="*/ 4866 w 5760"/>
              <a:gd name="T63" fmla="*/ 771 h 2325"/>
              <a:gd name="T64" fmla="*/ 4710 w 5760"/>
              <a:gd name="T65" fmla="*/ 711 h 2325"/>
              <a:gd name="T66" fmla="*/ 4545 w 5760"/>
              <a:gd name="T67" fmla="*/ 651 h 2325"/>
              <a:gd name="T68" fmla="*/ 4386 w 5760"/>
              <a:gd name="T69" fmla="*/ 600 h 2325"/>
              <a:gd name="T70" fmla="*/ 4248 w 5760"/>
              <a:gd name="T71" fmla="*/ 552 h 2325"/>
              <a:gd name="T72" fmla="*/ 3993 w 5760"/>
              <a:gd name="T73" fmla="*/ 483 h 2325"/>
              <a:gd name="T74" fmla="*/ 3777 w 5760"/>
              <a:gd name="T75" fmla="*/ 423 h 2325"/>
              <a:gd name="T76" fmla="*/ 3564 w 5760"/>
              <a:gd name="T77" fmla="*/ 375 h 2325"/>
              <a:gd name="T78" fmla="*/ 3282 w 5760"/>
              <a:gd name="T79" fmla="*/ 312 h 2325"/>
              <a:gd name="T80" fmla="*/ 3003 w 5760"/>
              <a:gd name="T81" fmla="*/ 261 h 2325"/>
              <a:gd name="T82" fmla="*/ 2733 w 5760"/>
              <a:gd name="T83" fmla="*/ 213 h 2325"/>
              <a:gd name="T84" fmla="*/ 2451 w 5760"/>
              <a:gd name="T85" fmla="*/ 171 h 2325"/>
              <a:gd name="T86" fmla="*/ 2211 w 5760"/>
              <a:gd name="T87" fmla="*/ 138 h 2325"/>
              <a:gd name="T88" fmla="*/ 1974 w 5760"/>
              <a:gd name="T89" fmla="*/ 108 h 2325"/>
              <a:gd name="T90" fmla="*/ 1665 w 5760"/>
              <a:gd name="T91" fmla="*/ 81 h 2325"/>
              <a:gd name="T92" fmla="*/ 1437 w 5760"/>
              <a:gd name="T93" fmla="*/ 60 h 2325"/>
              <a:gd name="T94" fmla="*/ 1125 w 5760"/>
              <a:gd name="T95" fmla="*/ 36 h 2325"/>
              <a:gd name="T96" fmla="*/ 828 w 5760"/>
              <a:gd name="T97" fmla="*/ 21 h 2325"/>
              <a:gd name="T98" fmla="*/ 558 w 5760"/>
              <a:gd name="T99" fmla="*/ 12 h 2325"/>
              <a:gd name="T100" fmla="*/ 282 w 5760"/>
              <a:gd name="T101" fmla="*/ 3 h 2325"/>
              <a:gd name="T102" fmla="*/ 0 w 5760"/>
              <a:gd name="T103" fmla="*/ 0 h 23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30" name="Freeform 6">
            <a:extLst>
              <a:ext uri="{FF2B5EF4-FFF2-40B4-BE49-F238E27FC236}">
                <a16:creationId xmlns:a16="http://schemas.microsoft.com/office/drawing/2014/main" id="{FBFE7466-4D72-3398-B6EB-C2DED70992BD}"/>
              </a:ext>
            </a:extLst>
          </p:cNvPr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351 h 1573"/>
              <a:gd name="T4" fmla="*/ 282 w 5760"/>
              <a:gd name="T5" fmla="*/ 357 h 1573"/>
              <a:gd name="T6" fmla="*/ 627 w 5760"/>
              <a:gd name="T7" fmla="*/ 363 h 1573"/>
              <a:gd name="T8" fmla="*/ 960 w 5760"/>
              <a:gd name="T9" fmla="*/ 375 h 1573"/>
              <a:gd name="T10" fmla="*/ 1218 w 5760"/>
              <a:gd name="T11" fmla="*/ 393 h 1573"/>
              <a:gd name="T12" fmla="*/ 1470 w 5760"/>
              <a:gd name="T13" fmla="*/ 411 h 1573"/>
              <a:gd name="T14" fmla="*/ 1746 w 5760"/>
              <a:gd name="T15" fmla="*/ 435 h 1573"/>
              <a:gd name="T16" fmla="*/ 2022 w 5760"/>
              <a:gd name="T17" fmla="*/ 462 h 1573"/>
              <a:gd name="T18" fmla="*/ 2340 w 5760"/>
              <a:gd name="T19" fmla="*/ 504 h 1573"/>
              <a:gd name="T20" fmla="*/ 2664 w 5760"/>
              <a:gd name="T21" fmla="*/ 549 h 1573"/>
              <a:gd name="T22" fmla="*/ 2952 w 5760"/>
              <a:gd name="T23" fmla="*/ 597 h 1573"/>
              <a:gd name="T24" fmla="*/ 3225 w 5760"/>
              <a:gd name="T25" fmla="*/ 648 h 1573"/>
              <a:gd name="T26" fmla="*/ 3513 w 5760"/>
              <a:gd name="T27" fmla="*/ 708 h 1573"/>
              <a:gd name="T28" fmla="*/ 3693 w 5760"/>
              <a:gd name="T29" fmla="*/ 750 h 1573"/>
              <a:gd name="T30" fmla="*/ 3936 w 5760"/>
              <a:gd name="T31" fmla="*/ 810 h 1573"/>
              <a:gd name="T32" fmla="*/ 4095 w 5760"/>
              <a:gd name="T33" fmla="*/ 855 h 1573"/>
              <a:gd name="T34" fmla="*/ 4281 w 5760"/>
              <a:gd name="T35" fmla="*/ 909 h 1573"/>
              <a:gd name="T36" fmla="*/ 4503 w 5760"/>
              <a:gd name="T37" fmla="*/ 981 h 1573"/>
              <a:gd name="T38" fmla="*/ 4704 w 5760"/>
              <a:gd name="T39" fmla="*/ 1053 h 1573"/>
              <a:gd name="T40" fmla="*/ 4911 w 5760"/>
              <a:gd name="T41" fmla="*/ 1131 h 1573"/>
              <a:gd name="T42" fmla="*/ 5073 w 5760"/>
              <a:gd name="T43" fmla="*/ 1197 h 1573"/>
              <a:gd name="T44" fmla="*/ 5256 w 5760"/>
              <a:gd name="T45" fmla="*/ 1281 h 1573"/>
              <a:gd name="T46" fmla="*/ 5475 w 5760"/>
              <a:gd name="T47" fmla="*/ 1401 h 1573"/>
              <a:gd name="T48" fmla="*/ 5628 w 5760"/>
              <a:gd name="T49" fmla="*/ 1482 h 1573"/>
              <a:gd name="T50" fmla="*/ 5759 w 5760"/>
              <a:gd name="T51" fmla="*/ 1572 h 1573"/>
              <a:gd name="T52" fmla="*/ 5759 w 5760"/>
              <a:gd name="T53" fmla="*/ 633 h 1573"/>
              <a:gd name="T54" fmla="*/ 5493 w 5760"/>
              <a:gd name="T55" fmla="*/ 570 h 1573"/>
              <a:gd name="T56" fmla="*/ 5214 w 5760"/>
              <a:gd name="T57" fmla="*/ 501 h 1573"/>
              <a:gd name="T58" fmla="*/ 4950 w 5760"/>
              <a:gd name="T59" fmla="*/ 444 h 1573"/>
              <a:gd name="T60" fmla="*/ 4701 w 5760"/>
              <a:gd name="T61" fmla="*/ 396 h 1573"/>
              <a:gd name="T62" fmla="*/ 4425 w 5760"/>
              <a:gd name="T63" fmla="*/ 348 h 1573"/>
              <a:gd name="T64" fmla="*/ 4110 w 5760"/>
              <a:gd name="T65" fmla="*/ 294 h 1573"/>
              <a:gd name="T66" fmla="*/ 3813 w 5760"/>
              <a:gd name="T67" fmla="*/ 252 h 1573"/>
              <a:gd name="T68" fmla="*/ 3549 w 5760"/>
              <a:gd name="T69" fmla="*/ 213 h 1573"/>
              <a:gd name="T70" fmla="*/ 3261 w 5760"/>
              <a:gd name="T71" fmla="*/ 183 h 1573"/>
              <a:gd name="T72" fmla="*/ 3015 w 5760"/>
              <a:gd name="T73" fmla="*/ 153 h 1573"/>
              <a:gd name="T74" fmla="*/ 2757 w 5760"/>
              <a:gd name="T75" fmla="*/ 129 h 1573"/>
              <a:gd name="T76" fmla="*/ 2520 w 5760"/>
              <a:gd name="T77" fmla="*/ 105 h 1573"/>
              <a:gd name="T78" fmla="*/ 2301 w 5760"/>
              <a:gd name="T79" fmla="*/ 87 h 1573"/>
              <a:gd name="T80" fmla="*/ 2013 w 5760"/>
              <a:gd name="T81" fmla="*/ 66 h 1573"/>
              <a:gd name="T82" fmla="*/ 1731 w 5760"/>
              <a:gd name="T83" fmla="*/ 48 h 1573"/>
              <a:gd name="T84" fmla="*/ 1524 w 5760"/>
              <a:gd name="T85" fmla="*/ 39 h 1573"/>
              <a:gd name="T86" fmla="*/ 1260 w 5760"/>
              <a:gd name="T87" fmla="*/ 27 h 1573"/>
              <a:gd name="T88" fmla="*/ 966 w 5760"/>
              <a:gd name="T89" fmla="*/ 15 h 1573"/>
              <a:gd name="T90" fmla="*/ 714 w 5760"/>
              <a:gd name="T91" fmla="*/ 12 h 1573"/>
              <a:gd name="T92" fmla="*/ 510 w 5760"/>
              <a:gd name="T93" fmla="*/ 6 h 1573"/>
              <a:gd name="T94" fmla="*/ 243 w 5760"/>
              <a:gd name="T95" fmla="*/ 0 h 1573"/>
              <a:gd name="T96" fmla="*/ 0 w 5760"/>
              <a:gd name="T97" fmla="*/ 0 h 15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31" name="Freeform 7">
            <a:extLst>
              <a:ext uri="{FF2B5EF4-FFF2-40B4-BE49-F238E27FC236}">
                <a16:creationId xmlns:a16="http://schemas.microsoft.com/office/drawing/2014/main" id="{A6775AB0-006A-8520-6E9D-E27E96269583}"/>
              </a:ext>
            </a:extLst>
          </p:cNvPr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339 h 970"/>
              <a:gd name="T4" fmla="*/ 318 w 5760"/>
              <a:gd name="T5" fmla="*/ 342 h 970"/>
              <a:gd name="T6" fmla="*/ 591 w 5760"/>
              <a:gd name="T7" fmla="*/ 348 h 970"/>
              <a:gd name="T8" fmla="*/ 846 w 5760"/>
              <a:gd name="T9" fmla="*/ 354 h 970"/>
              <a:gd name="T10" fmla="*/ 1074 w 5760"/>
              <a:gd name="T11" fmla="*/ 360 h 970"/>
              <a:gd name="T12" fmla="*/ 1314 w 5760"/>
              <a:gd name="T13" fmla="*/ 366 h 970"/>
              <a:gd name="T14" fmla="*/ 1599 w 5760"/>
              <a:gd name="T15" fmla="*/ 381 h 970"/>
              <a:gd name="T16" fmla="*/ 1911 w 5760"/>
              <a:gd name="T17" fmla="*/ 399 h 970"/>
              <a:gd name="T18" fmla="*/ 2241 w 5760"/>
              <a:gd name="T19" fmla="*/ 420 h 970"/>
              <a:gd name="T20" fmla="*/ 2619 w 5760"/>
              <a:gd name="T21" fmla="*/ 453 h 970"/>
              <a:gd name="T22" fmla="*/ 2889 w 5760"/>
              <a:gd name="T23" fmla="*/ 477 h 970"/>
              <a:gd name="T24" fmla="*/ 3177 w 5760"/>
              <a:gd name="T25" fmla="*/ 507 h 970"/>
              <a:gd name="T26" fmla="*/ 3498 w 5760"/>
              <a:gd name="T27" fmla="*/ 543 h 970"/>
              <a:gd name="T28" fmla="*/ 3813 w 5760"/>
              <a:gd name="T29" fmla="*/ 585 h 970"/>
              <a:gd name="T30" fmla="*/ 4044 w 5760"/>
              <a:gd name="T31" fmla="*/ 618 h 970"/>
              <a:gd name="T32" fmla="*/ 4365 w 5760"/>
              <a:gd name="T33" fmla="*/ 669 h 970"/>
              <a:gd name="T34" fmla="*/ 4683 w 5760"/>
              <a:gd name="T35" fmla="*/ 726 h 970"/>
              <a:gd name="T36" fmla="*/ 4980 w 5760"/>
              <a:gd name="T37" fmla="*/ 786 h 970"/>
              <a:gd name="T38" fmla="*/ 5268 w 5760"/>
              <a:gd name="T39" fmla="*/ 846 h 970"/>
              <a:gd name="T40" fmla="*/ 5646 w 5760"/>
              <a:gd name="T41" fmla="*/ 942 h 970"/>
              <a:gd name="T42" fmla="*/ 5759 w 5760"/>
              <a:gd name="T43" fmla="*/ 969 h 970"/>
              <a:gd name="T44" fmla="*/ 5759 w 5760"/>
              <a:gd name="T45" fmla="*/ 0 h 970"/>
              <a:gd name="T46" fmla="*/ 0 w 5760"/>
              <a:gd name="T47" fmla="*/ 0 h 97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32" name="Freeform 8">
            <a:extLst>
              <a:ext uri="{FF2B5EF4-FFF2-40B4-BE49-F238E27FC236}">
                <a16:creationId xmlns:a16="http://schemas.microsoft.com/office/drawing/2014/main" id="{96E63933-3B93-5893-23E9-D13BA3A872C4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753 h 1060"/>
              <a:gd name="T2" fmla="*/ 0 w 5760"/>
              <a:gd name="T3" fmla="*/ 1059 h 1060"/>
              <a:gd name="T4" fmla="*/ 5759 w 5760"/>
              <a:gd name="T5" fmla="*/ 1059 h 1060"/>
              <a:gd name="T6" fmla="*/ 5759 w 5760"/>
              <a:gd name="T7" fmla="*/ 0 h 1060"/>
              <a:gd name="T8" fmla="*/ 5430 w 5760"/>
              <a:gd name="T9" fmla="*/ 0 h 1060"/>
              <a:gd name="T10" fmla="*/ 5298 w 5760"/>
              <a:gd name="T11" fmla="*/ 84 h 1060"/>
              <a:gd name="T12" fmla="*/ 5136 w 5760"/>
              <a:gd name="T13" fmla="*/ 159 h 1060"/>
              <a:gd name="T14" fmla="*/ 4968 w 5760"/>
              <a:gd name="T15" fmla="*/ 222 h 1060"/>
              <a:gd name="T16" fmla="*/ 4812 w 5760"/>
              <a:gd name="T17" fmla="*/ 267 h 1060"/>
              <a:gd name="T18" fmla="*/ 4626 w 5760"/>
              <a:gd name="T19" fmla="*/ 324 h 1060"/>
              <a:gd name="T20" fmla="*/ 4440 w 5760"/>
              <a:gd name="T21" fmla="*/ 366 h 1060"/>
              <a:gd name="T22" fmla="*/ 4230 w 5760"/>
              <a:gd name="T23" fmla="*/ 414 h 1060"/>
              <a:gd name="T24" fmla="*/ 3939 w 5760"/>
              <a:gd name="T25" fmla="*/ 468 h 1060"/>
              <a:gd name="T26" fmla="*/ 3711 w 5760"/>
              <a:gd name="T27" fmla="*/ 504 h 1060"/>
              <a:gd name="T28" fmla="*/ 3441 w 5760"/>
              <a:gd name="T29" fmla="*/ 543 h 1060"/>
              <a:gd name="T30" fmla="*/ 3189 w 5760"/>
              <a:gd name="T31" fmla="*/ 579 h 1060"/>
              <a:gd name="T32" fmla="*/ 2925 w 5760"/>
              <a:gd name="T33" fmla="*/ 606 h 1060"/>
              <a:gd name="T34" fmla="*/ 2679 w 5760"/>
              <a:gd name="T35" fmla="*/ 633 h 1060"/>
              <a:gd name="T36" fmla="*/ 2418 w 5760"/>
              <a:gd name="T37" fmla="*/ 654 h 1060"/>
              <a:gd name="T38" fmla="*/ 2142 w 5760"/>
              <a:gd name="T39" fmla="*/ 675 h 1060"/>
              <a:gd name="T40" fmla="*/ 1896 w 5760"/>
              <a:gd name="T41" fmla="*/ 693 h 1060"/>
              <a:gd name="T42" fmla="*/ 1647 w 5760"/>
              <a:gd name="T43" fmla="*/ 708 h 1060"/>
              <a:gd name="T44" fmla="*/ 1404 w 5760"/>
              <a:gd name="T45" fmla="*/ 720 h 1060"/>
              <a:gd name="T46" fmla="*/ 1170 w 5760"/>
              <a:gd name="T47" fmla="*/ 732 h 1060"/>
              <a:gd name="T48" fmla="*/ 906 w 5760"/>
              <a:gd name="T49" fmla="*/ 738 h 1060"/>
              <a:gd name="T50" fmla="*/ 534 w 5760"/>
              <a:gd name="T51" fmla="*/ 747 h 1060"/>
              <a:gd name="T52" fmla="*/ 201 w 5760"/>
              <a:gd name="T53" fmla="*/ 753 h 1060"/>
              <a:gd name="T54" fmla="*/ 0 w 5760"/>
              <a:gd name="T55" fmla="*/ 753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33" name="Freeform 9">
            <a:extLst>
              <a:ext uri="{FF2B5EF4-FFF2-40B4-BE49-F238E27FC236}">
                <a16:creationId xmlns:a16="http://schemas.microsoft.com/office/drawing/2014/main" id="{C1FD2500-4ACF-878F-1C21-170BDE7064FD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366 h 673"/>
              <a:gd name="T2" fmla="*/ 0 w 5284"/>
              <a:gd name="T3" fmla="*/ 672 h 673"/>
              <a:gd name="T4" fmla="*/ 303 w 5284"/>
              <a:gd name="T5" fmla="*/ 672 h 673"/>
              <a:gd name="T6" fmla="*/ 723 w 5284"/>
              <a:gd name="T7" fmla="*/ 663 h 673"/>
              <a:gd name="T8" fmla="*/ 1020 w 5284"/>
              <a:gd name="T9" fmla="*/ 654 h 673"/>
              <a:gd name="T10" fmla="*/ 1302 w 5284"/>
              <a:gd name="T11" fmla="*/ 642 h 673"/>
              <a:gd name="T12" fmla="*/ 1554 w 5284"/>
              <a:gd name="T13" fmla="*/ 630 h 673"/>
              <a:gd name="T14" fmla="*/ 1779 w 5284"/>
              <a:gd name="T15" fmla="*/ 615 h 673"/>
              <a:gd name="T16" fmla="*/ 1962 w 5284"/>
              <a:gd name="T17" fmla="*/ 606 h 673"/>
              <a:gd name="T18" fmla="*/ 2193 w 5284"/>
              <a:gd name="T19" fmla="*/ 588 h 673"/>
              <a:gd name="T20" fmla="*/ 2448 w 5284"/>
              <a:gd name="T21" fmla="*/ 570 h 673"/>
              <a:gd name="T22" fmla="*/ 2700 w 5284"/>
              <a:gd name="T23" fmla="*/ 546 h 673"/>
              <a:gd name="T24" fmla="*/ 2904 w 5284"/>
              <a:gd name="T25" fmla="*/ 528 h 673"/>
              <a:gd name="T26" fmla="*/ 3138 w 5284"/>
              <a:gd name="T27" fmla="*/ 498 h 673"/>
              <a:gd name="T28" fmla="*/ 3324 w 5284"/>
              <a:gd name="T29" fmla="*/ 474 h 673"/>
              <a:gd name="T30" fmla="*/ 3534 w 5284"/>
              <a:gd name="T31" fmla="*/ 447 h 673"/>
              <a:gd name="T32" fmla="*/ 3735 w 5284"/>
              <a:gd name="T33" fmla="*/ 420 h 673"/>
              <a:gd name="T34" fmla="*/ 3933 w 5284"/>
              <a:gd name="T35" fmla="*/ 384 h 673"/>
              <a:gd name="T36" fmla="*/ 4116 w 5284"/>
              <a:gd name="T37" fmla="*/ 351 h 673"/>
              <a:gd name="T38" fmla="*/ 4266 w 5284"/>
              <a:gd name="T39" fmla="*/ 318 h 673"/>
              <a:gd name="T40" fmla="*/ 4446 w 5284"/>
              <a:gd name="T41" fmla="*/ 279 h 673"/>
              <a:gd name="T42" fmla="*/ 4620 w 5284"/>
              <a:gd name="T43" fmla="*/ 237 h 673"/>
              <a:gd name="T44" fmla="*/ 4779 w 5284"/>
              <a:gd name="T45" fmla="*/ 192 h 673"/>
              <a:gd name="T46" fmla="*/ 4920 w 5284"/>
              <a:gd name="T47" fmla="*/ 147 h 673"/>
              <a:gd name="T48" fmla="*/ 5085 w 5284"/>
              <a:gd name="T49" fmla="*/ 90 h 673"/>
              <a:gd name="T50" fmla="*/ 5193 w 5284"/>
              <a:gd name="T51" fmla="*/ 42 h 673"/>
              <a:gd name="T52" fmla="*/ 5283 w 5284"/>
              <a:gd name="T53" fmla="*/ 0 h 673"/>
              <a:gd name="T54" fmla="*/ 3201 w 5284"/>
              <a:gd name="T55" fmla="*/ 0 h 673"/>
              <a:gd name="T56" fmla="*/ 2982 w 5284"/>
              <a:gd name="T57" fmla="*/ 57 h 673"/>
              <a:gd name="T58" fmla="*/ 2775 w 5284"/>
              <a:gd name="T59" fmla="*/ 108 h 673"/>
              <a:gd name="T60" fmla="*/ 2562 w 5284"/>
              <a:gd name="T61" fmla="*/ 150 h 673"/>
              <a:gd name="T62" fmla="*/ 2397 w 5284"/>
              <a:gd name="T63" fmla="*/ 183 h 673"/>
              <a:gd name="T64" fmla="*/ 2205 w 5284"/>
              <a:gd name="T65" fmla="*/ 213 h 673"/>
              <a:gd name="T66" fmla="*/ 2001 w 5284"/>
              <a:gd name="T67" fmla="*/ 243 h 673"/>
              <a:gd name="T68" fmla="*/ 1776 w 5284"/>
              <a:gd name="T69" fmla="*/ 273 h 673"/>
              <a:gd name="T70" fmla="*/ 1536 w 5284"/>
              <a:gd name="T71" fmla="*/ 297 h 673"/>
              <a:gd name="T72" fmla="*/ 1344 w 5284"/>
              <a:gd name="T73" fmla="*/ 312 h 673"/>
              <a:gd name="T74" fmla="*/ 1134 w 5284"/>
              <a:gd name="T75" fmla="*/ 330 h 673"/>
              <a:gd name="T76" fmla="*/ 921 w 5284"/>
              <a:gd name="T77" fmla="*/ 342 h 673"/>
              <a:gd name="T78" fmla="*/ 696 w 5284"/>
              <a:gd name="T79" fmla="*/ 354 h 673"/>
              <a:gd name="T80" fmla="*/ 501 w 5284"/>
              <a:gd name="T81" fmla="*/ 360 h 673"/>
              <a:gd name="T82" fmla="*/ 279 w 5284"/>
              <a:gd name="T83" fmla="*/ 366 h 673"/>
              <a:gd name="T84" fmla="*/ 99 w 5284"/>
              <a:gd name="T85" fmla="*/ 369 h 673"/>
              <a:gd name="T86" fmla="*/ 0 w 5284"/>
              <a:gd name="T87" fmla="*/ 366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34" name="Freeform 10">
            <a:extLst>
              <a:ext uri="{FF2B5EF4-FFF2-40B4-BE49-F238E27FC236}">
                <a16:creationId xmlns:a16="http://schemas.microsoft.com/office/drawing/2014/main" id="{64A92F9D-A76F-F301-E18C-3FC0A58EE57A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85 h 286"/>
              <a:gd name="T4" fmla="*/ 192 w 2884"/>
              <a:gd name="T5" fmla="*/ 285 h 286"/>
              <a:gd name="T6" fmla="*/ 384 w 2884"/>
              <a:gd name="T7" fmla="*/ 282 h 286"/>
              <a:gd name="T8" fmla="*/ 579 w 2884"/>
              <a:gd name="T9" fmla="*/ 276 h 286"/>
              <a:gd name="T10" fmla="*/ 789 w 2884"/>
              <a:gd name="T11" fmla="*/ 267 h 286"/>
              <a:gd name="T12" fmla="*/ 999 w 2884"/>
              <a:gd name="T13" fmla="*/ 258 h 286"/>
              <a:gd name="T14" fmla="*/ 1161 w 2884"/>
              <a:gd name="T15" fmla="*/ 246 h 286"/>
              <a:gd name="T16" fmla="*/ 1302 w 2884"/>
              <a:gd name="T17" fmla="*/ 234 h 286"/>
              <a:gd name="T18" fmla="*/ 1458 w 2884"/>
              <a:gd name="T19" fmla="*/ 222 h 286"/>
              <a:gd name="T20" fmla="*/ 1665 w 2884"/>
              <a:gd name="T21" fmla="*/ 201 h 286"/>
              <a:gd name="T22" fmla="*/ 1992 w 2884"/>
              <a:gd name="T23" fmla="*/ 159 h 286"/>
              <a:gd name="T24" fmla="*/ 2301 w 2884"/>
              <a:gd name="T25" fmla="*/ 117 h 286"/>
              <a:gd name="T26" fmla="*/ 2604 w 2884"/>
              <a:gd name="T27" fmla="*/ 60 h 286"/>
              <a:gd name="T28" fmla="*/ 2883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35" name="Rectangle 11">
            <a:extLst>
              <a:ext uri="{FF2B5EF4-FFF2-40B4-BE49-F238E27FC236}">
                <a16:creationId xmlns:a16="http://schemas.microsoft.com/office/drawing/2014/main" id="{714EB22E-B6C1-2F70-585A-77F50A1A3A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6" name="Rectangle 12">
            <a:extLst>
              <a:ext uri="{FF2B5EF4-FFF2-40B4-BE49-F238E27FC236}">
                <a16:creationId xmlns:a16="http://schemas.microsoft.com/office/drawing/2014/main" id="{BCF5F773-7A7A-26E5-9CEF-A5062A5DAF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7357" name="Rectangle 13">
            <a:extLst>
              <a:ext uri="{FF2B5EF4-FFF2-40B4-BE49-F238E27FC236}">
                <a16:creationId xmlns:a16="http://schemas.microsoft.com/office/drawing/2014/main" id="{D4EC0B5B-6629-D29A-96E0-58AE4765AE1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7358" name="Rectangle 14">
            <a:extLst>
              <a:ext uri="{FF2B5EF4-FFF2-40B4-BE49-F238E27FC236}">
                <a16:creationId xmlns:a16="http://schemas.microsoft.com/office/drawing/2014/main" id="{EC42A538-0B25-376A-F036-16A359A3C76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7359" name="Rectangle 15">
            <a:extLst>
              <a:ext uri="{FF2B5EF4-FFF2-40B4-BE49-F238E27FC236}">
                <a16:creationId xmlns:a16="http://schemas.microsoft.com/office/drawing/2014/main" id="{896AD0B5-2D6C-ABB2-B4DE-6E032986EB9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88F2325-FB2C-4B4A-8F1E-C20344FE764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anose="020B0600070205080204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42.xml"/><Relationship Id="rId18" Type="http://schemas.openxmlformats.org/officeDocument/2006/relationships/slide" Target="slide16.xml"/><Relationship Id="rId26" Type="http://schemas.openxmlformats.org/officeDocument/2006/relationships/slide" Target="slide20.xml"/><Relationship Id="rId3" Type="http://schemas.openxmlformats.org/officeDocument/2006/relationships/oleObject" Target="../embeddings/oleObject1.bin"/><Relationship Id="rId21" Type="http://schemas.openxmlformats.org/officeDocument/2006/relationships/slide" Target="slide46.xml"/><Relationship Id="rId7" Type="http://schemas.openxmlformats.org/officeDocument/2006/relationships/slide" Target="slide6.xml"/><Relationship Id="rId12" Type="http://schemas.openxmlformats.org/officeDocument/2006/relationships/slide" Target="slide22.xml"/><Relationship Id="rId17" Type="http://schemas.openxmlformats.org/officeDocument/2006/relationships/slide" Target="slide44.xml"/><Relationship Id="rId25" Type="http://schemas.openxmlformats.org/officeDocument/2006/relationships/slide" Target="slide48.xml"/><Relationship Id="rId2" Type="http://schemas.openxmlformats.org/officeDocument/2006/relationships/audio" Target="../media/audio1.bin"/><Relationship Id="rId16" Type="http://schemas.openxmlformats.org/officeDocument/2006/relationships/slide" Target="slide34.xml"/><Relationship Id="rId20" Type="http://schemas.openxmlformats.org/officeDocument/2006/relationships/slide" Target="slide36.xml"/><Relationship Id="rId29" Type="http://schemas.openxmlformats.org/officeDocument/2006/relationships/slide" Target="slide50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4.xml"/><Relationship Id="rId11" Type="http://schemas.openxmlformats.org/officeDocument/2006/relationships/slide" Target="slide32.xml"/><Relationship Id="rId24" Type="http://schemas.openxmlformats.org/officeDocument/2006/relationships/slide" Target="slide38.xml"/><Relationship Id="rId5" Type="http://schemas.openxmlformats.org/officeDocument/2006/relationships/slide" Target="slide2.xml"/><Relationship Id="rId15" Type="http://schemas.openxmlformats.org/officeDocument/2006/relationships/slide" Target="slide24.xml"/><Relationship Id="rId23" Type="http://schemas.openxmlformats.org/officeDocument/2006/relationships/slide" Target="slide28.xml"/><Relationship Id="rId28" Type="http://schemas.openxmlformats.org/officeDocument/2006/relationships/slide" Target="slide40.xml"/><Relationship Id="rId10" Type="http://schemas.openxmlformats.org/officeDocument/2006/relationships/slide" Target="slide12.xml"/><Relationship Id="rId19" Type="http://schemas.openxmlformats.org/officeDocument/2006/relationships/slide" Target="slide26.xml"/><Relationship Id="rId4" Type="http://schemas.openxmlformats.org/officeDocument/2006/relationships/image" Target="../media/image1.emf"/><Relationship Id="rId9" Type="http://schemas.openxmlformats.org/officeDocument/2006/relationships/slide" Target="slide10.xml"/><Relationship Id="rId14" Type="http://schemas.openxmlformats.org/officeDocument/2006/relationships/slide" Target="slide14.xml"/><Relationship Id="rId22" Type="http://schemas.openxmlformats.org/officeDocument/2006/relationships/slide" Target="slide18.xml"/><Relationship Id="rId27" Type="http://schemas.openxmlformats.org/officeDocument/2006/relationships/slide" Target="slide30.xml"/><Relationship Id="rId30" Type="http://schemas.openxmlformats.org/officeDocument/2006/relationships/slide" Target="slide5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My%20Documents\final_Q.wav" TargetMode="External"/><Relationship Id="rId5" Type="http://schemas.openxmlformats.org/officeDocument/2006/relationships/image" Target="../media/image2.jpeg"/><Relationship Id="rId4" Type="http://schemas.openxmlformats.org/officeDocument/2006/relationships/slide" Target="slide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2C65C0F-8431-617F-88D6-721BD549C3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 sz="6600" dirty="0">
                <a:solidFill>
                  <a:schemeClr val="folHlink"/>
                </a:solidFill>
                <a:ea typeface="MS PGothic"/>
                <a:cs typeface="Times New Roman"/>
              </a:rPr>
              <a:t>Tell me the Question</a:t>
            </a:r>
            <a:endParaRPr lang="en-US" altLang="en-US" sz="6600" dirty="0">
              <a:solidFill>
                <a:schemeClr val="folHlink"/>
              </a:solidFill>
              <a:cs typeface="Times New Roman"/>
            </a:endParaRPr>
          </a:p>
        </p:txBody>
      </p:sp>
      <p:graphicFrame>
        <p:nvGraphicFramePr>
          <p:cNvPr id="2051" name="Object 2">
            <a:extLst>
              <a:ext uri="{FF2B5EF4-FFF2-40B4-BE49-F238E27FC236}">
                <a16:creationId xmlns:a16="http://schemas.microsoft.com/office/drawing/2014/main" id="{E4546E0B-543D-7DF7-ABEB-AB653B2DF4D8}"/>
              </a:ext>
            </a:extLst>
          </p:cNvPr>
          <p:cNvGraphicFramePr>
            <a:graphicFrameLocks noGrp="1" noChangeAspect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067619861"/>
              </p:ext>
            </p:extLst>
          </p:nvPr>
        </p:nvGraphicFramePr>
        <p:xfrm>
          <a:off x="762000" y="1538288"/>
          <a:ext cx="7775575" cy="462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7945238" imgH="4731036" progId="Word.Document.8">
                  <p:embed/>
                </p:oleObj>
              </mc:Choice>
              <mc:Fallback>
                <p:oleObj name="Document" r:id="rId3" imgW="7945238" imgH="4731036" progId="Word.Document.8">
                  <p:embed/>
                  <p:pic>
                    <p:nvPicPr>
                      <p:cNvPr id="2051" name="Object 2">
                        <a:extLst>
                          <a:ext uri="{FF2B5EF4-FFF2-40B4-BE49-F238E27FC236}">
                            <a16:creationId xmlns:a16="http://schemas.microsoft.com/office/drawing/2014/main" id="{E4546E0B-543D-7DF7-ABEB-AB653B2DF4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538288"/>
                        <a:ext cx="7775575" cy="462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ext Box 4">
            <a:extLst>
              <a:ext uri="{FF2B5EF4-FFF2-40B4-BE49-F238E27FC236}">
                <a16:creationId xmlns:a16="http://schemas.microsoft.com/office/drawing/2014/main" id="{4E805303-4CDF-3A8A-2482-FF157CBBC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103" y="1582936"/>
            <a:ext cx="11079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 dirty="0">
                <a:solidFill>
                  <a:schemeClr val="bg2"/>
                </a:solidFill>
                <a:latin typeface="Times New Roman"/>
                <a:ea typeface="MS PGothic"/>
                <a:cs typeface="Times New Roman"/>
              </a:rPr>
              <a:t>Science	</a:t>
            </a:r>
            <a:endParaRPr lang="en-US" altLang="en-US" sz="2000" dirty="0">
              <a:solidFill>
                <a:schemeClr val="bg2"/>
              </a:solidFill>
              <a:cs typeface="Times New Roman"/>
            </a:endParaRPr>
          </a:p>
        </p:txBody>
      </p:sp>
      <p:sp>
        <p:nvSpPr>
          <p:cNvPr id="2053" name="Text Box 5">
            <a:extLst>
              <a:ext uri="{FF2B5EF4-FFF2-40B4-BE49-F238E27FC236}">
                <a16:creationId xmlns:a16="http://schemas.microsoft.com/office/drawing/2014/main" id="{4539EB16-0F9C-788A-A80C-0A4DE7A8E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707" y="1582936"/>
            <a:ext cx="13585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 dirty="0">
                <a:solidFill>
                  <a:schemeClr val="bg2"/>
                </a:solidFill>
                <a:latin typeface="Times New Roman"/>
                <a:ea typeface="MS PGothic"/>
                <a:cs typeface="Times New Roman"/>
              </a:rPr>
              <a:t>Rub-a-Dub</a:t>
            </a:r>
            <a:endParaRPr lang="en-US" altLang="en-US" sz="2000" dirty="0">
              <a:solidFill>
                <a:schemeClr val="bg2"/>
              </a:solidFill>
              <a:cs typeface="Times New Roman"/>
            </a:endParaRPr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40545D1B-E368-5C41-F83E-CDEB39858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9290" y="1474857"/>
            <a:ext cx="12654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 dirty="0">
                <a:solidFill>
                  <a:schemeClr val="bg2"/>
                </a:solidFill>
                <a:latin typeface="Times New Roman"/>
                <a:ea typeface="MS PGothic"/>
                <a:cs typeface="Times New Roman"/>
              </a:rPr>
              <a:t>Tiny Pollutants</a:t>
            </a:r>
            <a:endParaRPr lang="en-US" altLang="en-US" dirty="0">
              <a:solidFill>
                <a:schemeClr val="bg2"/>
              </a:solidFill>
              <a:cs typeface="Times New Roman"/>
            </a:endParaRPr>
          </a:p>
        </p:txBody>
      </p:sp>
      <p:sp>
        <p:nvSpPr>
          <p:cNvPr id="2055" name="Text Box 7">
            <a:extLst>
              <a:ext uri="{FF2B5EF4-FFF2-40B4-BE49-F238E27FC236}">
                <a16:creationId xmlns:a16="http://schemas.microsoft.com/office/drawing/2014/main" id="{2BE1F233-72EC-50F2-8FE2-E03AF085C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7339" y="1604682"/>
            <a:ext cx="8611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 dirty="0">
                <a:solidFill>
                  <a:schemeClr val="bg2"/>
                </a:solidFill>
                <a:latin typeface="Times New Roman"/>
                <a:ea typeface="MS PGothic"/>
                <a:cs typeface="Times New Roman"/>
              </a:rPr>
              <a:t>Lingo </a:t>
            </a:r>
            <a:endParaRPr lang="en-US" altLang="en-US" dirty="0">
              <a:solidFill>
                <a:schemeClr val="bg2"/>
              </a:solidFill>
              <a:cs typeface="Times New Roman"/>
            </a:endParaRPr>
          </a:p>
        </p:txBody>
      </p:sp>
      <p:sp>
        <p:nvSpPr>
          <p:cNvPr id="3081" name="Text Box 9">
            <a:extLst>
              <a:ext uri="{FF2B5EF4-FFF2-40B4-BE49-F238E27FC236}">
                <a16:creationId xmlns:a16="http://schemas.microsoft.com/office/drawing/2014/main" id="{874DFF09-9CFF-7F24-3D13-96D6BE406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514600"/>
            <a:ext cx="1090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hlinkClick r:id="rId5" action="ppaction://hlinksldjump"/>
              </a:rPr>
              <a:t>Q $100</a:t>
            </a:r>
            <a:endParaRPr lang="en-US" altLang="en-US" dirty="0"/>
          </a:p>
        </p:txBody>
      </p:sp>
      <p:sp>
        <p:nvSpPr>
          <p:cNvPr id="3082" name="Text Box 11">
            <a:extLst>
              <a:ext uri="{FF2B5EF4-FFF2-40B4-BE49-F238E27FC236}">
                <a16:creationId xmlns:a16="http://schemas.microsoft.com/office/drawing/2014/main" id="{F31A221E-540B-7E20-3644-28222ED24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3241675"/>
            <a:ext cx="1090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hlinkClick r:id="rId6" action="ppaction://hlinksldjump"/>
              </a:rPr>
              <a:t>Q $200</a:t>
            </a:r>
            <a:endParaRPr lang="en-US" altLang="en-US" dirty="0"/>
          </a:p>
        </p:txBody>
      </p:sp>
      <p:sp>
        <p:nvSpPr>
          <p:cNvPr id="3083" name="Text Box 12">
            <a:extLst>
              <a:ext uri="{FF2B5EF4-FFF2-40B4-BE49-F238E27FC236}">
                <a16:creationId xmlns:a16="http://schemas.microsoft.com/office/drawing/2014/main" id="{EDACC84C-C069-4337-B1FC-F1DFF8B53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4003675"/>
            <a:ext cx="1090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hlinkClick r:id="rId7" action="ppaction://hlinksldjump"/>
              </a:rPr>
              <a:t>Q $300</a:t>
            </a:r>
            <a:endParaRPr lang="en-US" altLang="en-US" dirty="0"/>
          </a:p>
        </p:txBody>
      </p:sp>
      <p:sp>
        <p:nvSpPr>
          <p:cNvPr id="3084" name="Text Box 13">
            <a:extLst>
              <a:ext uri="{FF2B5EF4-FFF2-40B4-BE49-F238E27FC236}">
                <a16:creationId xmlns:a16="http://schemas.microsoft.com/office/drawing/2014/main" id="{98546861-4726-2FC1-1744-1B9FDDB7E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4765675"/>
            <a:ext cx="1090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hlinkClick r:id="rId8" action="ppaction://hlinksldjump"/>
              </a:rPr>
              <a:t>Q $400</a:t>
            </a:r>
            <a:endParaRPr lang="en-US" altLang="en-US" dirty="0"/>
          </a:p>
        </p:txBody>
      </p:sp>
      <p:sp>
        <p:nvSpPr>
          <p:cNvPr id="3085" name="Text Box 14">
            <a:extLst>
              <a:ext uri="{FF2B5EF4-FFF2-40B4-BE49-F238E27FC236}">
                <a16:creationId xmlns:a16="http://schemas.microsoft.com/office/drawing/2014/main" id="{6A9CBEC7-FA6E-6F54-BBCC-A1F3D7B6C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5527675"/>
            <a:ext cx="1090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hlinkClick r:id="rId9" action="ppaction://hlinksldjump"/>
              </a:rPr>
              <a:t>Q $500</a:t>
            </a:r>
            <a:endParaRPr lang="en-US" altLang="en-US" dirty="0"/>
          </a:p>
        </p:txBody>
      </p:sp>
      <p:sp>
        <p:nvSpPr>
          <p:cNvPr id="3086" name="Rectangle 15">
            <a:extLst>
              <a:ext uri="{FF2B5EF4-FFF2-40B4-BE49-F238E27FC236}">
                <a16:creationId xmlns:a16="http://schemas.microsoft.com/office/drawing/2014/main" id="{25C7AF06-59C7-1E5C-6C8C-D47F66E99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2514600"/>
            <a:ext cx="1090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hlinkClick r:id="rId10" action="ppaction://hlinksldjump"/>
              </a:rPr>
              <a:t>Q $100</a:t>
            </a:r>
            <a:endParaRPr lang="en-US" altLang="en-US" dirty="0"/>
          </a:p>
        </p:txBody>
      </p:sp>
      <p:sp>
        <p:nvSpPr>
          <p:cNvPr id="3087" name="Rectangle 16">
            <a:extLst>
              <a:ext uri="{FF2B5EF4-FFF2-40B4-BE49-F238E27FC236}">
                <a16:creationId xmlns:a16="http://schemas.microsoft.com/office/drawing/2014/main" id="{BF69B531-DDC2-A74D-F5F5-354F6BC34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514600"/>
            <a:ext cx="1090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hlinkClick r:id="rId11" action="ppaction://hlinksldjump"/>
              </a:rPr>
              <a:t>Q $100</a:t>
            </a:r>
            <a:endParaRPr lang="en-US" altLang="en-US" dirty="0"/>
          </a:p>
        </p:txBody>
      </p:sp>
      <p:sp>
        <p:nvSpPr>
          <p:cNvPr id="3088" name="Rectangle 17">
            <a:extLst>
              <a:ext uri="{FF2B5EF4-FFF2-40B4-BE49-F238E27FC236}">
                <a16:creationId xmlns:a16="http://schemas.microsoft.com/office/drawing/2014/main" id="{5EDA26C4-DDB5-0E9A-AE22-3D118F128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514600"/>
            <a:ext cx="1090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hlinkClick r:id="rId12" action="ppaction://hlinksldjump"/>
              </a:rPr>
              <a:t>Q $100</a:t>
            </a:r>
            <a:endParaRPr lang="en-US" altLang="en-US" dirty="0"/>
          </a:p>
        </p:txBody>
      </p:sp>
      <p:sp>
        <p:nvSpPr>
          <p:cNvPr id="3089" name="Rectangle 18">
            <a:extLst>
              <a:ext uri="{FF2B5EF4-FFF2-40B4-BE49-F238E27FC236}">
                <a16:creationId xmlns:a16="http://schemas.microsoft.com/office/drawing/2014/main" id="{9E4B22EA-39B2-95BA-2E99-2768FE1AF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2514600"/>
            <a:ext cx="1090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hlinkClick r:id="rId13" action="ppaction://hlinksldjump"/>
              </a:rPr>
              <a:t>Q $100</a:t>
            </a:r>
            <a:endParaRPr lang="en-US" altLang="en-US" dirty="0"/>
          </a:p>
        </p:txBody>
      </p:sp>
      <p:sp>
        <p:nvSpPr>
          <p:cNvPr id="3090" name="Rectangle 19">
            <a:extLst>
              <a:ext uri="{FF2B5EF4-FFF2-40B4-BE49-F238E27FC236}">
                <a16:creationId xmlns:a16="http://schemas.microsoft.com/office/drawing/2014/main" id="{9AA5C4CB-3635-158D-D98C-0CC8CED04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276600"/>
            <a:ext cx="1090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hlinkClick r:id="rId14" action="ppaction://hlinksldjump"/>
              </a:rPr>
              <a:t>Q $200</a:t>
            </a:r>
            <a:endParaRPr lang="en-US" altLang="en-US" dirty="0"/>
          </a:p>
        </p:txBody>
      </p:sp>
      <p:sp>
        <p:nvSpPr>
          <p:cNvPr id="3091" name="Rectangle 20">
            <a:extLst>
              <a:ext uri="{FF2B5EF4-FFF2-40B4-BE49-F238E27FC236}">
                <a16:creationId xmlns:a16="http://schemas.microsoft.com/office/drawing/2014/main" id="{3BF29819-82F0-A9B8-5203-6C9D55E90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276600"/>
            <a:ext cx="1090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hlinkClick r:id="rId15" action="ppaction://hlinksldjump"/>
              </a:rPr>
              <a:t>Q $200</a:t>
            </a:r>
            <a:endParaRPr lang="en-US" altLang="en-US" dirty="0"/>
          </a:p>
        </p:txBody>
      </p:sp>
      <p:sp>
        <p:nvSpPr>
          <p:cNvPr id="3092" name="Rectangle 21">
            <a:extLst>
              <a:ext uri="{FF2B5EF4-FFF2-40B4-BE49-F238E27FC236}">
                <a16:creationId xmlns:a16="http://schemas.microsoft.com/office/drawing/2014/main" id="{F54D50E9-D5BA-13CC-6C12-A68E6B033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3276600"/>
            <a:ext cx="1090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hlinkClick r:id="rId16" action="ppaction://hlinksldjump"/>
              </a:rPr>
              <a:t>Q $200</a:t>
            </a:r>
            <a:endParaRPr lang="en-US" altLang="en-US" dirty="0"/>
          </a:p>
        </p:txBody>
      </p:sp>
      <p:sp>
        <p:nvSpPr>
          <p:cNvPr id="3093" name="Rectangle 22">
            <a:extLst>
              <a:ext uri="{FF2B5EF4-FFF2-40B4-BE49-F238E27FC236}">
                <a16:creationId xmlns:a16="http://schemas.microsoft.com/office/drawing/2014/main" id="{350A97B2-8B65-6163-B32A-73BA1F7F5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3276600"/>
            <a:ext cx="1090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hlinkClick r:id="rId17" action="ppaction://hlinksldjump"/>
              </a:rPr>
              <a:t>Q $200</a:t>
            </a:r>
            <a:endParaRPr lang="en-US" altLang="en-US" dirty="0"/>
          </a:p>
        </p:txBody>
      </p:sp>
      <p:sp>
        <p:nvSpPr>
          <p:cNvPr id="3094" name="Rectangle 23">
            <a:extLst>
              <a:ext uri="{FF2B5EF4-FFF2-40B4-BE49-F238E27FC236}">
                <a16:creationId xmlns:a16="http://schemas.microsoft.com/office/drawing/2014/main" id="{E0EE0F9F-E165-5D78-B6F3-CBC351C4D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962400"/>
            <a:ext cx="1090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hlinkClick r:id="rId18" action="ppaction://hlinksldjump"/>
              </a:rPr>
              <a:t>Q $300</a:t>
            </a:r>
            <a:endParaRPr lang="en-US" altLang="en-US" dirty="0"/>
          </a:p>
        </p:txBody>
      </p:sp>
      <p:sp>
        <p:nvSpPr>
          <p:cNvPr id="3095" name="Rectangle 24">
            <a:extLst>
              <a:ext uri="{FF2B5EF4-FFF2-40B4-BE49-F238E27FC236}">
                <a16:creationId xmlns:a16="http://schemas.microsoft.com/office/drawing/2014/main" id="{E006A6E6-3EC0-556E-2F8B-A1A465907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962400"/>
            <a:ext cx="1090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hlinkClick r:id="rId19" action="ppaction://hlinksldjump"/>
              </a:rPr>
              <a:t>Q $300</a:t>
            </a:r>
            <a:endParaRPr lang="en-US" altLang="en-US" dirty="0"/>
          </a:p>
        </p:txBody>
      </p:sp>
      <p:sp>
        <p:nvSpPr>
          <p:cNvPr id="3096" name="Rectangle 25">
            <a:extLst>
              <a:ext uri="{FF2B5EF4-FFF2-40B4-BE49-F238E27FC236}">
                <a16:creationId xmlns:a16="http://schemas.microsoft.com/office/drawing/2014/main" id="{17BB8FF3-E956-50C9-A48C-703D80DEE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8788" y="3962400"/>
            <a:ext cx="1090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hlinkClick r:id="rId20" action="ppaction://hlinksldjump"/>
              </a:rPr>
              <a:t>Q $300</a:t>
            </a:r>
            <a:endParaRPr lang="en-US" altLang="en-US" dirty="0"/>
          </a:p>
        </p:txBody>
      </p:sp>
      <p:sp>
        <p:nvSpPr>
          <p:cNvPr id="3097" name="Rectangle 26">
            <a:extLst>
              <a:ext uri="{FF2B5EF4-FFF2-40B4-BE49-F238E27FC236}">
                <a16:creationId xmlns:a16="http://schemas.microsoft.com/office/drawing/2014/main" id="{86D54F60-32B1-2C1C-6EF4-4694377CE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4038600"/>
            <a:ext cx="1090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hlinkClick r:id="rId21" action="ppaction://hlinksldjump"/>
              </a:rPr>
              <a:t>Q $300</a:t>
            </a:r>
            <a:endParaRPr lang="en-US" altLang="en-US" dirty="0"/>
          </a:p>
        </p:txBody>
      </p:sp>
      <p:sp>
        <p:nvSpPr>
          <p:cNvPr id="3098" name="Rectangle 27">
            <a:extLst>
              <a:ext uri="{FF2B5EF4-FFF2-40B4-BE49-F238E27FC236}">
                <a16:creationId xmlns:a16="http://schemas.microsoft.com/office/drawing/2014/main" id="{5AF81BD5-F66E-BEA4-35C3-BBD3B9B4E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724400"/>
            <a:ext cx="1090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hlinkClick r:id="rId22" action="ppaction://hlinksldjump"/>
              </a:rPr>
              <a:t>Q $400</a:t>
            </a:r>
            <a:endParaRPr lang="en-US" altLang="en-US" dirty="0"/>
          </a:p>
        </p:txBody>
      </p:sp>
      <p:sp>
        <p:nvSpPr>
          <p:cNvPr id="3099" name="Rectangle 28">
            <a:extLst>
              <a:ext uri="{FF2B5EF4-FFF2-40B4-BE49-F238E27FC236}">
                <a16:creationId xmlns:a16="http://schemas.microsoft.com/office/drawing/2014/main" id="{6617D093-52B1-9D82-F28D-0421481D4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800600"/>
            <a:ext cx="1090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hlinkClick r:id="rId23" action="ppaction://hlinksldjump"/>
              </a:rPr>
              <a:t>Q $400</a:t>
            </a:r>
            <a:endParaRPr lang="en-US" altLang="en-US" dirty="0"/>
          </a:p>
        </p:txBody>
      </p:sp>
      <p:sp>
        <p:nvSpPr>
          <p:cNvPr id="3100" name="Rectangle 29">
            <a:extLst>
              <a:ext uri="{FF2B5EF4-FFF2-40B4-BE49-F238E27FC236}">
                <a16:creationId xmlns:a16="http://schemas.microsoft.com/office/drawing/2014/main" id="{949644B8-B5BD-8B41-D6F7-87CBA2D51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4800600"/>
            <a:ext cx="1090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hlinkClick r:id="rId24" action="ppaction://hlinksldjump"/>
              </a:rPr>
              <a:t>Q $400</a:t>
            </a:r>
            <a:endParaRPr lang="en-US" altLang="en-US" dirty="0"/>
          </a:p>
        </p:txBody>
      </p:sp>
      <p:sp>
        <p:nvSpPr>
          <p:cNvPr id="3101" name="Rectangle 30">
            <a:extLst>
              <a:ext uri="{FF2B5EF4-FFF2-40B4-BE49-F238E27FC236}">
                <a16:creationId xmlns:a16="http://schemas.microsoft.com/office/drawing/2014/main" id="{921CA340-2452-3018-7610-B1FF091CB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4800600"/>
            <a:ext cx="1090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hlinkClick r:id="rId25" action="ppaction://hlinksldjump"/>
              </a:rPr>
              <a:t>Q $400</a:t>
            </a:r>
            <a:endParaRPr lang="en-US" altLang="en-US" dirty="0"/>
          </a:p>
        </p:txBody>
      </p:sp>
      <p:sp>
        <p:nvSpPr>
          <p:cNvPr id="3102" name="Rectangle 31">
            <a:extLst>
              <a:ext uri="{FF2B5EF4-FFF2-40B4-BE49-F238E27FC236}">
                <a16:creationId xmlns:a16="http://schemas.microsoft.com/office/drawing/2014/main" id="{8A86F1D0-3220-5002-5101-2A8DD4C11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5562600"/>
            <a:ext cx="1090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hlinkClick r:id="rId26" action="ppaction://hlinksldjump"/>
              </a:rPr>
              <a:t>Q $500</a:t>
            </a:r>
            <a:endParaRPr lang="en-US" altLang="en-US" dirty="0"/>
          </a:p>
        </p:txBody>
      </p:sp>
      <p:sp>
        <p:nvSpPr>
          <p:cNvPr id="3103" name="Rectangle 32">
            <a:extLst>
              <a:ext uri="{FF2B5EF4-FFF2-40B4-BE49-F238E27FC236}">
                <a16:creationId xmlns:a16="http://schemas.microsoft.com/office/drawing/2014/main" id="{890CBB60-3C61-A6FD-7623-BCF55C31D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5562600"/>
            <a:ext cx="1090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hlinkClick r:id="rId27" action="ppaction://hlinksldjump"/>
              </a:rPr>
              <a:t>Q $500</a:t>
            </a:r>
            <a:endParaRPr lang="en-US" altLang="en-US" dirty="0"/>
          </a:p>
        </p:txBody>
      </p:sp>
      <p:sp>
        <p:nvSpPr>
          <p:cNvPr id="3104" name="Rectangle 33">
            <a:extLst>
              <a:ext uri="{FF2B5EF4-FFF2-40B4-BE49-F238E27FC236}">
                <a16:creationId xmlns:a16="http://schemas.microsoft.com/office/drawing/2014/main" id="{EB1E0C1D-6DA0-444E-D466-ABE11B99C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562600"/>
            <a:ext cx="1090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hlinkClick r:id="rId28" action="ppaction://hlinksldjump"/>
              </a:rPr>
              <a:t>Q $500</a:t>
            </a:r>
            <a:endParaRPr lang="en-US" altLang="en-US" dirty="0"/>
          </a:p>
        </p:txBody>
      </p:sp>
      <p:sp>
        <p:nvSpPr>
          <p:cNvPr id="3105" name="Rectangle 34">
            <a:extLst>
              <a:ext uri="{FF2B5EF4-FFF2-40B4-BE49-F238E27FC236}">
                <a16:creationId xmlns:a16="http://schemas.microsoft.com/office/drawing/2014/main" id="{81BD4F7F-323B-0E58-6DC7-22FEDA321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5562600"/>
            <a:ext cx="1090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hlinkClick r:id="rId29" action="ppaction://hlinksldjump"/>
              </a:rPr>
              <a:t>Q $500</a:t>
            </a:r>
            <a:endParaRPr lang="en-US" altLang="en-US" dirty="0"/>
          </a:p>
        </p:txBody>
      </p:sp>
      <p:sp>
        <p:nvSpPr>
          <p:cNvPr id="3106" name="Text Box 47">
            <a:extLst>
              <a:ext uri="{FF2B5EF4-FFF2-40B4-BE49-F238E27FC236}">
                <a16:creationId xmlns:a16="http://schemas.microsoft.com/office/drawing/2014/main" id="{35139F6D-3651-FD30-4D9E-619747659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5925" y="6324600"/>
            <a:ext cx="1995488" cy="4667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hlinkClick r:id="rId30" action="ppaction://hlinksldjump"/>
              </a:rPr>
              <a:t>Final Jeopardy</a:t>
            </a:r>
            <a:endParaRPr lang="en-US" altLang="en-US" dirty="0"/>
          </a:p>
        </p:txBody>
      </p:sp>
      <p:sp>
        <p:nvSpPr>
          <p:cNvPr id="2" name="Text Box 7">
            <a:extLst>
              <a:ext uri="{FF2B5EF4-FFF2-40B4-BE49-F238E27FC236}">
                <a16:creationId xmlns:a16="http://schemas.microsoft.com/office/drawing/2014/main" id="{6E1574BD-1CF6-066C-0CE1-DF5240618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4966" y="1573161"/>
            <a:ext cx="9669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 dirty="0">
                <a:solidFill>
                  <a:schemeClr val="bg2"/>
                </a:solidFill>
                <a:latin typeface="Times New Roman"/>
                <a:ea typeface="MS PGothic"/>
                <a:cs typeface="Times New Roman"/>
              </a:rPr>
              <a:t>This &amp; </a:t>
            </a:r>
          </a:p>
          <a:p>
            <a:r>
              <a:rPr lang="en-US" altLang="en-US" sz="2000" dirty="0">
                <a:solidFill>
                  <a:schemeClr val="bg2"/>
                </a:solidFill>
                <a:latin typeface="Times New Roman"/>
                <a:ea typeface="MS PGothic"/>
                <a:cs typeface="Times New Roman"/>
              </a:rPr>
              <a:t>That </a:t>
            </a:r>
            <a:endParaRPr lang="en-US" altLang="en-US" dirty="0">
              <a:solidFill>
                <a:schemeClr val="bg2"/>
              </a:solidFill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2" grpId="0" build="p" autoUpdateAnimBg="0"/>
      <p:bldP spid="2053" grpId="0" build="p" autoUpdateAnimBg="0"/>
      <p:bldP spid="2054" grpId="0" build="p" autoUpdateAnimBg="0"/>
      <p:bldP spid="2055" grpId="0" build="p" autoUpdateAnimBg="0"/>
      <p:bldP spid="2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C1AB92E8-5EF0-280D-032A-01096D1F8C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$500 Question from</a:t>
            </a:r>
            <a:br>
              <a:rPr lang="en-US" altLang="en-US" dirty="0"/>
            </a:br>
            <a:r>
              <a:rPr lang="en-US" altLang="en-US" dirty="0"/>
              <a:t>Science</a:t>
            </a:r>
          </a:p>
        </p:txBody>
      </p:sp>
      <p:pic>
        <p:nvPicPr>
          <p:cNvPr id="12291" name="Picture 3" descr="m_button">
            <a:hlinkClick r:id="rId2" action="ppaction://hlinksldjump"/>
            <a:extLst>
              <a:ext uri="{FF2B5EF4-FFF2-40B4-BE49-F238E27FC236}">
                <a16:creationId xmlns:a16="http://schemas.microsoft.com/office/drawing/2014/main" id="{D9644CC2-9E7B-B443-8D38-45F3FF505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4">
            <a:extLst>
              <a:ext uri="{FF2B5EF4-FFF2-40B4-BE49-F238E27FC236}">
                <a16:creationId xmlns:a16="http://schemas.microsoft.com/office/drawing/2014/main" id="{DE339B96-D693-DAC1-BB4D-6DCFF421A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743200"/>
            <a:ext cx="824547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 dirty="0">
                <a:latin typeface="Times New Roman"/>
                <a:ea typeface="MS PGothic"/>
                <a:cs typeface="Times New Roman"/>
              </a:rPr>
              <a:t>“Round” scientific cleaning standard including time, temperature, mechanical action, and chemistry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7BD63E32-6396-B71E-3DAB-75E01B8EAF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$500 Answer from</a:t>
            </a:r>
            <a:br>
              <a:rPr lang="en-US" altLang="en-US" dirty="0"/>
            </a:br>
            <a:r>
              <a:rPr lang="en-US" altLang="en-US" dirty="0"/>
              <a:t>Science</a:t>
            </a:r>
          </a:p>
        </p:txBody>
      </p:sp>
      <p:pic>
        <p:nvPicPr>
          <p:cNvPr id="13315" name="Picture 3" descr="m_button">
            <a:hlinkClick r:id="rId2" action="ppaction://hlinksldjump"/>
            <a:extLst>
              <a:ext uri="{FF2B5EF4-FFF2-40B4-BE49-F238E27FC236}">
                <a16:creationId xmlns:a16="http://schemas.microsoft.com/office/drawing/2014/main" id="{8FDC0F88-F693-2244-135C-EBF5CE4CA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4">
            <a:extLst>
              <a:ext uri="{FF2B5EF4-FFF2-40B4-BE49-F238E27FC236}">
                <a16:creationId xmlns:a16="http://schemas.microsoft.com/office/drawing/2014/main" id="{D751A912-5236-49B0-3ABB-A4DC94A1C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25" y="3168650"/>
            <a:ext cx="49340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 dirty="0">
                <a:latin typeface="Times New Roman"/>
                <a:ea typeface="MS PGothic"/>
                <a:cs typeface="Times New Roman"/>
              </a:rPr>
              <a:t>What is Sinner’s Circle?  </a:t>
            </a:r>
            <a:endParaRPr lang="en-US" altLang="en-US" sz="3600" dirty="0"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DE037E05-EB32-73E6-6684-5285FF8E91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$100 Question from</a:t>
            </a:r>
            <a:br>
              <a:rPr lang="en-US" altLang="en-US" dirty="0"/>
            </a:br>
            <a:r>
              <a:rPr lang="en-US" altLang="en-US" dirty="0"/>
              <a:t>Rub-A-Dub</a:t>
            </a:r>
          </a:p>
        </p:txBody>
      </p:sp>
      <p:pic>
        <p:nvPicPr>
          <p:cNvPr id="14339" name="Picture 3" descr="m_button">
            <a:hlinkClick r:id="rId2" action="ppaction://hlinksldjump"/>
            <a:extLst>
              <a:ext uri="{FF2B5EF4-FFF2-40B4-BE49-F238E27FC236}">
                <a16:creationId xmlns:a16="http://schemas.microsoft.com/office/drawing/2014/main" id="{65198D95-E51F-17D3-57EA-149AC05E7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4">
            <a:extLst>
              <a:ext uri="{FF2B5EF4-FFF2-40B4-BE49-F238E27FC236}">
                <a16:creationId xmlns:a16="http://schemas.microsoft.com/office/drawing/2014/main" id="{37B3FA88-65BC-E991-0D83-E6570ABC3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551837"/>
            <a:ext cx="557847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 dirty="0">
                <a:latin typeface="Times New Roman"/>
                <a:ea typeface="MS PGothic"/>
                <a:cs typeface="Times New Roman"/>
              </a:rPr>
              <a:t>Some clothing manufacturers recommend this. You do it on a clothesline or a rack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AD6FF6-EFFE-9AA6-4D18-FE9C9A1956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$100 Answer from</a:t>
            </a:r>
            <a:br>
              <a:rPr lang="en-US" altLang="en-US" dirty="0"/>
            </a:br>
            <a:r>
              <a:rPr lang="en-US" altLang="en-US" dirty="0"/>
              <a:t>Rub-A-Dub</a:t>
            </a:r>
          </a:p>
        </p:txBody>
      </p:sp>
      <p:pic>
        <p:nvPicPr>
          <p:cNvPr id="15363" name="Picture 3" descr="m_button">
            <a:hlinkClick r:id="rId2" action="ppaction://hlinksldjump"/>
            <a:extLst>
              <a:ext uri="{FF2B5EF4-FFF2-40B4-BE49-F238E27FC236}">
                <a16:creationId xmlns:a16="http://schemas.microsoft.com/office/drawing/2014/main" id="{A1C7D59C-81B8-3F73-16C9-204EBE047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4">
            <a:extLst>
              <a:ext uri="{FF2B5EF4-FFF2-40B4-BE49-F238E27FC236}">
                <a16:creationId xmlns:a16="http://schemas.microsoft.com/office/drawing/2014/main" id="{43E74FC1-EEBB-1F73-AFEE-763A6D9A7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887568"/>
            <a:ext cx="38815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 dirty="0">
                <a:cs typeface="Times New Roman"/>
              </a:rPr>
              <a:t>What is air-drying?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E6A8E4D9-5ACE-7EE2-6326-C40A2B23BC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$200 Question from</a:t>
            </a:r>
            <a:br>
              <a:rPr lang="en-US" altLang="en-US" dirty="0"/>
            </a:br>
            <a:r>
              <a:rPr lang="en-US" altLang="en-US" dirty="0"/>
              <a:t>Rub-A-Dub</a:t>
            </a:r>
          </a:p>
        </p:txBody>
      </p:sp>
      <p:pic>
        <p:nvPicPr>
          <p:cNvPr id="16387" name="Picture 3" descr="m_button">
            <a:hlinkClick r:id="rId2" action="ppaction://hlinksldjump"/>
            <a:extLst>
              <a:ext uri="{FF2B5EF4-FFF2-40B4-BE49-F238E27FC236}">
                <a16:creationId xmlns:a16="http://schemas.microsoft.com/office/drawing/2014/main" id="{CB34A8F0-3756-9956-F40F-003AF2844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4">
            <a:extLst>
              <a:ext uri="{FF2B5EF4-FFF2-40B4-BE49-F238E27FC236}">
                <a16:creationId xmlns:a16="http://schemas.microsoft.com/office/drawing/2014/main" id="{46092DC8-CDC3-A0C0-FEA7-5CD283CF3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4915" y="3105834"/>
            <a:ext cx="14141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 dirty="0">
                <a:cs typeface="Times New Roman"/>
              </a:rPr>
              <a:t>130℉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AC45218-C885-5942-298D-EEA7872F21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$200 Answer from</a:t>
            </a:r>
            <a:br>
              <a:rPr lang="en-US" altLang="en-US" dirty="0"/>
            </a:br>
            <a:r>
              <a:rPr lang="en-US" altLang="en-US" dirty="0"/>
              <a:t>Rub-A-Dub</a:t>
            </a:r>
          </a:p>
        </p:txBody>
      </p:sp>
      <p:pic>
        <p:nvPicPr>
          <p:cNvPr id="17411" name="Picture 3" descr="m_button">
            <a:hlinkClick r:id="rId2" action="ppaction://hlinksldjump"/>
            <a:extLst>
              <a:ext uri="{FF2B5EF4-FFF2-40B4-BE49-F238E27FC236}">
                <a16:creationId xmlns:a16="http://schemas.microsoft.com/office/drawing/2014/main" id="{0176B8C6-5AE3-9A7E-AFCF-DADE6C399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4">
            <a:extLst>
              <a:ext uri="{FF2B5EF4-FFF2-40B4-BE49-F238E27FC236}">
                <a16:creationId xmlns:a16="http://schemas.microsoft.com/office/drawing/2014/main" id="{7C92AD85-EAC2-AB32-E5B4-C16173AE3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828835"/>
            <a:ext cx="592982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 dirty="0">
                <a:latin typeface="Times New Roman"/>
                <a:ea typeface="MS PGothic"/>
                <a:cs typeface="Times New Roman"/>
              </a:rPr>
              <a:t>What is the temperature of hot </a:t>
            </a:r>
          </a:p>
          <a:p>
            <a:r>
              <a:rPr lang="en-US" altLang="en-US" sz="3600" dirty="0">
                <a:latin typeface="Times New Roman"/>
                <a:ea typeface="MS PGothic"/>
                <a:cs typeface="Times New Roman"/>
              </a:rPr>
              <a:t>water wash? </a:t>
            </a:r>
            <a:endParaRPr lang="en-US" altLang="en-US" sz="3600" dirty="0"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969AB25A-370C-0595-FC06-A86737D190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$300 Question from</a:t>
            </a:r>
            <a:br>
              <a:rPr lang="en-US" altLang="en-US" dirty="0"/>
            </a:br>
            <a:r>
              <a:rPr lang="en-US" altLang="en-US" dirty="0"/>
              <a:t>Rub-A-Dub</a:t>
            </a:r>
          </a:p>
        </p:txBody>
      </p:sp>
      <p:pic>
        <p:nvPicPr>
          <p:cNvPr id="18435" name="Picture 3" descr="m_button">
            <a:hlinkClick r:id="rId2" action="ppaction://hlinksldjump"/>
            <a:extLst>
              <a:ext uri="{FF2B5EF4-FFF2-40B4-BE49-F238E27FC236}">
                <a16:creationId xmlns:a16="http://schemas.microsoft.com/office/drawing/2014/main" id="{46891E33-BD36-82BC-266C-965241E2C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4">
            <a:extLst>
              <a:ext uri="{FF2B5EF4-FFF2-40B4-BE49-F238E27FC236}">
                <a16:creationId xmlns:a16="http://schemas.microsoft.com/office/drawing/2014/main" id="{465E5F4C-65F7-B912-2251-2D96CE7B1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901015"/>
            <a:ext cx="57308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 dirty="0">
                <a:cs typeface="Times New Roman"/>
              </a:rPr>
              <a:t>60-80℉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3597E0E1-FFAB-8904-4C67-B281AF47FE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$300 Answer from</a:t>
            </a:r>
            <a:br>
              <a:rPr lang="en-US" altLang="en-US" dirty="0"/>
            </a:br>
            <a:r>
              <a:rPr lang="en-US" altLang="en-US" dirty="0"/>
              <a:t>Rub-A-Dub</a:t>
            </a:r>
          </a:p>
        </p:txBody>
      </p:sp>
      <p:pic>
        <p:nvPicPr>
          <p:cNvPr id="19459" name="Picture 3" descr="m_button">
            <a:hlinkClick r:id="rId2" action="ppaction://hlinksldjump"/>
            <a:extLst>
              <a:ext uri="{FF2B5EF4-FFF2-40B4-BE49-F238E27FC236}">
                <a16:creationId xmlns:a16="http://schemas.microsoft.com/office/drawing/2014/main" id="{286FA58D-5C46-AF48-7C4F-F1BB61010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4">
            <a:extLst>
              <a:ext uri="{FF2B5EF4-FFF2-40B4-BE49-F238E27FC236}">
                <a16:creationId xmlns:a16="http://schemas.microsoft.com/office/drawing/2014/main" id="{32CDB89C-9E5B-EDC5-D900-3B78FC761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743200"/>
            <a:ext cx="586570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 dirty="0">
                <a:cs typeface="Times New Roman"/>
              </a:rPr>
              <a:t>What is the temperature range </a:t>
            </a:r>
          </a:p>
          <a:p>
            <a:r>
              <a:rPr lang="en-US" altLang="en-US" sz="3600" dirty="0">
                <a:cs typeface="Times New Roman"/>
              </a:rPr>
              <a:t>for cold water wash?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91D70C11-2548-A778-66A1-10CACC4439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$400 Question from</a:t>
            </a:r>
            <a:br>
              <a:rPr lang="en-US" altLang="en-US" dirty="0"/>
            </a:br>
            <a:r>
              <a:rPr lang="en-US" altLang="en-US" dirty="0"/>
              <a:t>Rub-A-Dub</a:t>
            </a:r>
          </a:p>
        </p:txBody>
      </p:sp>
      <p:pic>
        <p:nvPicPr>
          <p:cNvPr id="20483" name="Picture 3" descr="m_button">
            <a:hlinkClick r:id="rId2" action="ppaction://hlinksldjump"/>
            <a:extLst>
              <a:ext uri="{FF2B5EF4-FFF2-40B4-BE49-F238E27FC236}">
                <a16:creationId xmlns:a16="http://schemas.microsoft.com/office/drawing/2014/main" id="{33316EE0-7C31-97AA-9B3C-ABD7CA1E2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4">
            <a:extLst>
              <a:ext uri="{FF2B5EF4-FFF2-40B4-BE49-F238E27FC236}">
                <a16:creationId xmlns:a16="http://schemas.microsoft.com/office/drawing/2014/main" id="{8BBC5CEB-4F5E-F347-FA51-2F7BE0F82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551837"/>
            <a:ext cx="679750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 dirty="0">
                <a:cs typeface="Times New Roman"/>
              </a:rPr>
              <a:t>When drying laundry, cleaning this </a:t>
            </a:r>
          </a:p>
          <a:p>
            <a:r>
              <a:rPr lang="en-US" altLang="en-US" sz="3600" dirty="0">
                <a:cs typeface="Times New Roman"/>
              </a:rPr>
              <a:t>prevents a fire hazard and </a:t>
            </a:r>
          </a:p>
          <a:p>
            <a:r>
              <a:rPr lang="en-US" altLang="en-US" sz="3600" dirty="0">
                <a:cs typeface="Times New Roman"/>
              </a:rPr>
              <a:t>improves air circulation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F0BFFD83-4032-4CF3-EEC0-59A1DDB7F0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$400 Answer from</a:t>
            </a:r>
            <a:br>
              <a:rPr lang="en-US" altLang="en-US" dirty="0"/>
            </a:br>
            <a:r>
              <a:rPr lang="en-US" altLang="en-US" dirty="0"/>
              <a:t>Rub-A-Dub</a:t>
            </a:r>
          </a:p>
        </p:txBody>
      </p:sp>
      <p:pic>
        <p:nvPicPr>
          <p:cNvPr id="21507" name="Picture 3" descr="m_button">
            <a:hlinkClick r:id="rId2" action="ppaction://hlinksldjump"/>
            <a:extLst>
              <a:ext uri="{FF2B5EF4-FFF2-40B4-BE49-F238E27FC236}">
                <a16:creationId xmlns:a16="http://schemas.microsoft.com/office/drawing/2014/main" id="{39317A80-25C1-B27B-C509-4959B6ACF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4">
            <a:extLst>
              <a:ext uri="{FF2B5EF4-FFF2-40B4-BE49-F238E27FC236}">
                <a16:creationId xmlns:a16="http://schemas.microsoft.com/office/drawing/2014/main" id="{36F4DA3A-4816-B993-129F-D7FDD49C8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971800"/>
            <a:ext cx="70455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 dirty="0">
                <a:cs typeface="Times New Roman"/>
              </a:rPr>
              <a:t>What is the dryer lint screen? (filter)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1293C6E-7908-A489-FFDA-4E05B35FEE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$100 Question from</a:t>
            </a:r>
            <a:br>
              <a:rPr lang="en-US" altLang="en-US" dirty="0"/>
            </a:br>
            <a:r>
              <a:rPr lang="en-US" altLang="en-US" dirty="0"/>
              <a:t>Science</a:t>
            </a:r>
          </a:p>
        </p:txBody>
      </p:sp>
      <p:pic>
        <p:nvPicPr>
          <p:cNvPr id="4099" name="Picture 3" descr="m_button">
            <a:hlinkClick r:id="rId2" action="ppaction://hlinksldjump"/>
            <a:extLst>
              <a:ext uri="{FF2B5EF4-FFF2-40B4-BE49-F238E27FC236}">
                <a16:creationId xmlns:a16="http://schemas.microsoft.com/office/drawing/2014/main" id="{B4D765C9-903D-AB1B-6BFF-630F8F61E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5">
            <a:extLst>
              <a:ext uri="{FF2B5EF4-FFF2-40B4-BE49-F238E27FC236}">
                <a16:creationId xmlns:a16="http://schemas.microsoft.com/office/drawing/2014/main" id="{8DBDA19D-F657-0422-847E-EA4B9FFFE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830" y="2261008"/>
            <a:ext cx="5060339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 dirty="0">
                <a:latin typeface="Times New Roman"/>
                <a:ea typeface="MS PGothic"/>
                <a:cs typeface="Times New Roman"/>
              </a:rPr>
              <a:t>Color of chemistry used to design products and processes that reduce or eliminate hazardous substances   </a:t>
            </a:r>
            <a:endParaRPr lang="en-US" altLang="en-US" sz="3600" dirty="0"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24A4004D-4B2A-1BD8-7782-3D511BCB54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$500 Question from</a:t>
            </a:r>
            <a:br>
              <a:rPr lang="en-US" altLang="en-US" dirty="0"/>
            </a:br>
            <a:r>
              <a:rPr lang="en-US" altLang="en-US" dirty="0"/>
              <a:t>Rub-A-Dub</a:t>
            </a:r>
          </a:p>
        </p:txBody>
      </p:sp>
      <p:pic>
        <p:nvPicPr>
          <p:cNvPr id="22531" name="Picture 3" descr="m_button">
            <a:hlinkClick r:id="rId2" action="ppaction://hlinksldjump"/>
            <a:extLst>
              <a:ext uri="{FF2B5EF4-FFF2-40B4-BE49-F238E27FC236}">
                <a16:creationId xmlns:a16="http://schemas.microsoft.com/office/drawing/2014/main" id="{DB7411F1-8DE3-59F9-B167-7C9AB1889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4">
            <a:extLst>
              <a:ext uri="{FF2B5EF4-FFF2-40B4-BE49-F238E27FC236}">
                <a16:creationId xmlns:a16="http://schemas.microsoft.com/office/drawing/2014/main" id="{C7C74C20-A843-7AD3-51EA-E421B0CC0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551837"/>
            <a:ext cx="6248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 dirty="0">
                <a:cs typeface="Times New Roman"/>
              </a:rPr>
              <a:t>Use these three recommended guides when sorting laundry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735CDB5C-7637-289B-26C5-F7A6B825AD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$500 Answer from</a:t>
            </a:r>
            <a:br>
              <a:rPr lang="en-US" altLang="en-US" dirty="0"/>
            </a:br>
            <a:r>
              <a:rPr lang="en-US" altLang="en-US" dirty="0"/>
              <a:t>Rub-A-Dub</a:t>
            </a:r>
          </a:p>
        </p:txBody>
      </p:sp>
      <p:pic>
        <p:nvPicPr>
          <p:cNvPr id="23555" name="Picture 3" descr="m_button">
            <a:hlinkClick r:id="rId2" action="ppaction://hlinksldjump"/>
            <a:extLst>
              <a:ext uri="{FF2B5EF4-FFF2-40B4-BE49-F238E27FC236}">
                <a16:creationId xmlns:a16="http://schemas.microsoft.com/office/drawing/2014/main" id="{4ED240B9-3B27-5510-F3E8-C9CDD9CDE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4">
            <a:extLst>
              <a:ext uri="{FF2B5EF4-FFF2-40B4-BE49-F238E27FC236}">
                <a16:creationId xmlns:a16="http://schemas.microsoft.com/office/drawing/2014/main" id="{72AE39B8-BC9F-0B84-89F7-27554A5B0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828835"/>
            <a:ext cx="62960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 dirty="0">
                <a:cs typeface="Times New Roman"/>
              </a:rPr>
              <a:t>What is fabric type, fabric color, </a:t>
            </a:r>
          </a:p>
          <a:p>
            <a:r>
              <a:rPr lang="en-US" altLang="en-US" sz="3600" dirty="0">
                <a:cs typeface="Times New Roman"/>
              </a:rPr>
              <a:t>and level of soil?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884F3330-9E31-5BD1-1196-EB838AF17D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$100 Question from</a:t>
            </a:r>
            <a:br>
              <a:rPr lang="en-US" altLang="en-US" dirty="0"/>
            </a:br>
            <a:r>
              <a:rPr lang="en-US" altLang="en-US" dirty="0"/>
              <a:t>Tiny Pollutants </a:t>
            </a:r>
          </a:p>
        </p:txBody>
      </p:sp>
      <p:pic>
        <p:nvPicPr>
          <p:cNvPr id="24579" name="Picture 3" descr="m_button">
            <a:hlinkClick r:id="rId2" action="ppaction://hlinksldjump"/>
            <a:extLst>
              <a:ext uri="{FF2B5EF4-FFF2-40B4-BE49-F238E27FC236}">
                <a16:creationId xmlns:a16="http://schemas.microsoft.com/office/drawing/2014/main" id="{83E98F44-01D6-51A4-E96C-BEEBA4B26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 Box 4">
            <a:extLst>
              <a:ext uri="{FF2B5EF4-FFF2-40B4-BE49-F238E27FC236}">
                <a16:creationId xmlns:a16="http://schemas.microsoft.com/office/drawing/2014/main" id="{9F397E96-E3EA-3C29-C698-CD23BB7FA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0918" y="2551837"/>
            <a:ext cx="743940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 dirty="0">
                <a:latin typeface="Times New Roman"/>
                <a:ea typeface="MS PGothic"/>
                <a:cs typeface="Times New Roman"/>
              </a:rPr>
              <a:t>Tiny plastic filaments are less than 5 mm in diameter but pose a huge environmental problem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9BAEBB72-5971-4607-77D2-764022F077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$100 Answer from</a:t>
            </a:r>
            <a:br>
              <a:rPr lang="en-US" altLang="en-US" dirty="0"/>
            </a:br>
            <a:r>
              <a:rPr lang="en-US" altLang="en-US" dirty="0"/>
              <a:t>Tiny Pollutants</a:t>
            </a:r>
          </a:p>
        </p:txBody>
      </p:sp>
      <p:pic>
        <p:nvPicPr>
          <p:cNvPr id="25603" name="Picture 3" descr="m_button">
            <a:hlinkClick r:id="rId2" action="ppaction://hlinksldjump"/>
            <a:extLst>
              <a:ext uri="{FF2B5EF4-FFF2-40B4-BE49-F238E27FC236}">
                <a16:creationId xmlns:a16="http://schemas.microsoft.com/office/drawing/2014/main" id="{0149C752-10E4-0593-0C36-B215AD8C7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 Box 4">
            <a:extLst>
              <a:ext uri="{FF2B5EF4-FFF2-40B4-BE49-F238E27FC236}">
                <a16:creationId xmlns:a16="http://schemas.microsoft.com/office/drawing/2014/main" id="{CA63C81D-9403-4763-3AD3-5932BEAEB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878603"/>
            <a:ext cx="75071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 dirty="0">
                <a:cs typeface="Times New Roman"/>
              </a:rPr>
              <a:t>What are microfibers or microplastics?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3F7DFC2D-764B-8F66-5703-3122148665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$200 Question from</a:t>
            </a:r>
            <a:br>
              <a:rPr lang="en-US" altLang="en-US" dirty="0"/>
            </a:br>
            <a:r>
              <a:rPr lang="en-US" altLang="en-US" dirty="0"/>
              <a:t>Tiny Pollutants</a:t>
            </a:r>
          </a:p>
        </p:txBody>
      </p:sp>
      <p:pic>
        <p:nvPicPr>
          <p:cNvPr id="26627" name="Picture 3" descr="m_button">
            <a:hlinkClick r:id="rId2" action="ppaction://hlinksldjump"/>
            <a:extLst>
              <a:ext uri="{FF2B5EF4-FFF2-40B4-BE49-F238E27FC236}">
                <a16:creationId xmlns:a16="http://schemas.microsoft.com/office/drawing/2014/main" id="{77DCA7AF-1999-93F6-243B-CCD0ABA66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 Box 4">
            <a:extLst>
              <a:ext uri="{FF2B5EF4-FFF2-40B4-BE49-F238E27FC236}">
                <a16:creationId xmlns:a16="http://schemas.microsoft.com/office/drawing/2014/main" id="{35CACF61-4830-A626-36CC-8D5966BF3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6562" y="2274838"/>
            <a:ext cx="573087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 dirty="0">
                <a:cs typeface="Times New Roman"/>
              </a:rPr>
              <a:t>Polyester, rayon, nylon, and acrylic shed microplastics and are all classified as these types of fibers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8D234567-060C-1DC1-BE13-75656A8F1B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$200 Answer from </a:t>
            </a:r>
            <a:br>
              <a:rPr lang="en-US" altLang="en-US" dirty="0"/>
            </a:br>
            <a:r>
              <a:rPr lang="en-US" altLang="en-US" dirty="0"/>
              <a:t>Tiny Pollutants</a:t>
            </a:r>
          </a:p>
        </p:txBody>
      </p:sp>
      <p:pic>
        <p:nvPicPr>
          <p:cNvPr id="27651" name="Picture 3" descr="m_button">
            <a:hlinkClick r:id="rId2" action="ppaction://hlinksldjump"/>
            <a:extLst>
              <a:ext uri="{FF2B5EF4-FFF2-40B4-BE49-F238E27FC236}">
                <a16:creationId xmlns:a16="http://schemas.microsoft.com/office/drawing/2014/main" id="{AF0681D0-0696-A537-89B7-50553DF73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4">
            <a:extLst>
              <a:ext uri="{FF2B5EF4-FFF2-40B4-BE49-F238E27FC236}">
                <a16:creationId xmlns:a16="http://schemas.microsoft.com/office/drawing/2014/main" id="{595C459C-33A0-D488-1CAF-1F4C55AE1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896532"/>
            <a:ext cx="41472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 dirty="0">
                <a:latin typeface="Times New Roman"/>
                <a:ea typeface="MS PGothic"/>
                <a:cs typeface="Times New Roman"/>
              </a:rPr>
              <a:t>What are synthetics? </a:t>
            </a:r>
            <a:endParaRPr lang="en-US" altLang="en-US" sz="3600" dirty="0"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8C3E51BD-0F14-17A4-0814-4BA6F66746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$300 Question from</a:t>
            </a:r>
            <a:br>
              <a:rPr lang="en-US" altLang="en-US" dirty="0"/>
            </a:br>
            <a:r>
              <a:rPr lang="en-US" altLang="en-US" dirty="0"/>
              <a:t>Tiny Pollutants</a:t>
            </a:r>
          </a:p>
        </p:txBody>
      </p:sp>
      <p:pic>
        <p:nvPicPr>
          <p:cNvPr id="28675" name="Picture 3" descr="m_button">
            <a:hlinkClick r:id="rId2" action="ppaction://hlinksldjump"/>
            <a:extLst>
              <a:ext uri="{FF2B5EF4-FFF2-40B4-BE49-F238E27FC236}">
                <a16:creationId xmlns:a16="http://schemas.microsoft.com/office/drawing/2014/main" id="{1EE70B82-BE4D-05FB-7B25-AAA17FF1B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 Box 4">
            <a:extLst>
              <a:ext uri="{FF2B5EF4-FFF2-40B4-BE49-F238E27FC236}">
                <a16:creationId xmlns:a16="http://schemas.microsoft.com/office/drawing/2014/main" id="{4CE556AE-0C42-2864-684A-DC696F611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551837"/>
            <a:ext cx="610361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 dirty="0">
                <a:cs typeface="Times New Roman"/>
              </a:rPr>
              <a:t>The model of washing machine that tends to produce the most microfibers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8A450591-E1A8-F5F0-A47B-B89AACD108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$300 Answer from</a:t>
            </a:r>
            <a:br>
              <a:rPr lang="en-US" altLang="en-US" dirty="0"/>
            </a:br>
            <a:r>
              <a:rPr lang="en-US" altLang="en-US" dirty="0"/>
              <a:t>Tiny Pollutants</a:t>
            </a:r>
          </a:p>
        </p:txBody>
      </p:sp>
      <p:pic>
        <p:nvPicPr>
          <p:cNvPr id="29699" name="Picture 3" descr="m_button">
            <a:hlinkClick r:id="rId2" action="ppaction://hlinksldjump"/>
            <a:extLst>
              <a:ext uri="{FF2B5EF4-FFF2-40B4-BE49-F238E27FC236}">
                <a16:creationId xmlns:a16="http://schemas.microsoft.com/office/drawing/2014/main" id="{D8750E2A-E9F9-C8EE-45C7-9D8658621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4">
            <a:extLst>
              <a:ext uri="{FF2B5EF4-FFF2-40B4-BE49-F238E27FC236}">
                <a16:creationId xmlns:a16="http://schemas.microsoft.com/office/drawing/2014/main" id="{1E775CC5-CA42-3BED-53BF-2289177B3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878603"/>
            <a:ext cx="62632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 dirty="0">
                <a:latin typeface="Times New Roman"/>
                <a:ea typeface="MS PGothic"/>
                <a:cs typeface="Times New Roman"/>
              </a:rPr>
              <a:t>What is a top-loading washer?    </a:t>
            </a:r>
            <a:endParaRPr lang="en-US" altLang="en-US" sz="3600" dirty="0"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66792D2-1C56-1D77-2141-F288DB7853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$400 Question from</a:t>
            </a:r>
            <a:br>
              <a:rPr lang="en-US" altLang="en-US" dirty="0"/>
            </a:br>
            <a:r>
              <a:rPr lang="en-US" altLang="en-US" dirty="0"/>
              <a:t>Tiny Pollutants</a:t>
            </a:r>
          </a:p>
        </p:txBody>
      </p:sp>
      <p:pic>
        <p:nvPicPr>
          <p:cNvPr id="30723" name="Picture 3" descr="m_button">
            <a:hlinkClick r:id="rId2" action="ppaction://hlinksldjump"/>
            <a:extLst>
              <a:ext uri="{FF2B5EF4-FFF2-40B4-BE49-F238E27FC236}">
                <a16:creationId xmlns:a16="http://schemas.microsoft.com/office/drawing/2014/main" id="{19FF7070-ACFD-DF8A-21E4-1ACF869E2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4">
            <a:extLst>
              <a:ext uri="{FF2B5EF4-FFF2-40B4-BE49-F238E27FC236}">
                <a16:creationId xmlns:a16="http://schemas.microsoft.com/office/drawing/2014/main" id="{1AD73439-3D86-42CD-5A96-093D80F6A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438400"/>
            <a:ext cx="588327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 dirty="0">
                <a:latin typeface="Times New Roman"/>
                <a:ea typeface="MS PGothic"/>
                <a:cs typeface="Times New Roman"/>
              </a:rPr>
              <a:t>Using this setting and cold water dramatically reduces laundry microfiber shedding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1F6F4849-8E8B-0771-440E-06D39763CC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$400 Answer from</a:t>
            </a:r>
            <a:br>
              <a:rPr lang="en-US" altLang="en-US" dirty="0"/>
            </a:br>
            <a:r>
              <a:rPr lang="en-US" altLang="en-US" dirty="0"/>
              <a:t>Tiny Pollutants </a:t>
            </a:r>
          </a:p>
        </p:txBody>
      </p:sp>
      <p:pic>
        <p:nvPicPr>
          <p:cNvPr id="31747" name="Picture 3" descr="m_button">
            <a:hlinkClick r:id="rId2" action="ppaction://hlinksldjump"/>
            <a:extLst>
              <a:ext uri="{FF2B5EF4-FFF2-40B4-BE49-F238E27FC236}">
                <a16:creationId xmlns:a16="http://schemas.microsoft.com/office/drawing/2014/main" id="{97BDFB02-894A-44C6-2259-B0F0BE3F9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4">
            <a:extLst>
              <a:ext uri="{FF2B5EF4-FFF2-40B4-BE49-F238E27FC236}">
                <a16:creationId xmlns:a16="http://schemas.microsoft.com/office/drawing/2014/main" id="{B3F64B2A-6F4E-A9C3-5A05-4ABDA77EE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971800"/>
            <a:ext cx="47371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 dirty="0">
                <a:cs typeface="Times New Roman"/>
              </a:rPr>
              <a:t>What is the short cycle?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A2D23F08-3B67-17EA-A1B3-D4A96B43F7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$100 Answer from</a:t>
            </a:r>
            <a:br>
              <a:rPr lang="en-US" altLang="en-US" dirty="0"/>
            </a:br>
            <a:r>
              <a:rPr lang="en-US" altLang="en-US" dirty="0"/>
              <a:t>Science</a:t>
            </a:r>
          </a:p>
        </p:txBody>
      </p:sp>
      <p:pic>
        <p:nvPicPr>
          <p:cNvPr id="5123" name="Picture 3" descr="m_button">
            <a:hlinkClick r:id="rId2" action="ppaction://hlinksldjump"/>
            <a:extLst>
              <a:ext uri="{FF2B5EF4-FFF2-40B4-BE49-F238E27FC236}">
                <a16:creationId xmlns:a16="http://schemas.microsoft.com/office/drawing/2014/main" id="{67B37594-64B3-D938-3A5D-B7FE831FE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4">
            <a:extLst>
              <a:ext uri="{FF2B5EF4-FFF2-40B4-BE49-F238E27FC236}">
                <a16:creationId xmlns:a16="http://schemas.microsoft.com/office/drawing/2014/main" id="{0DBF7103-644B-4713-3687-12E7A26F7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25" y="3168650"/>
            <a:ext cx="48910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 dirty="0">
                <a:cs typeface="Times New Roman"/>
              </a:rPr>
              <a:t>What is green chemistry?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D6123BC3-ED73-7B2E-7D3A-58BA62D7E4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$500 Question from</a:t>
            </a:r>
            <a:br>
              <a:rPr lang="en-US" altLang="en-US" dirty="0"/>
            </a:br>
            <a:r>
              <a:rPr lang="en-US" altLang="en-US" dirty="0"/>
              <a:t>Tiny Pollutants</a:t>
            </a:r>
          </a:p>
        </p:txBody>
      </p:sp>
      <p:pic>
        <p:nvPicPr>
          <p:cNvPr id="32771" name="Picture 3" descr="m_button">
            <a:hlinkClick r:id="rId2" action="ppaction://hlinksldjump"/>
            <a:extLst>
              <a:ext uri="{FF2B5EF4-FFF2-40B4-BE49-F238E27FC236}">
                <a16:creationId xmlns:a16="http://schemas.microsoft.com/office/drawing/2014/main" id="{4DF45D5B-0E3A-864B-3C97-D30156CB9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4">
            <a:extLst>
              <a:ext uri="{FF2B5EF4-FFF2-40B4-BE49-F238E27FC236}">
                <a16:creationId xmlns:a16="http://schemas.microsoft.com/office/drawing/2014/main" id="{A20A6B1D-30B1-FB75-F3C3-3E3B5C3C2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514600"/>
            <a:ext cx="580707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 dirty="0">
                <a:latin typeface="Times New Roman"/>
                <a:ea typeface="MS PGothic"/>
                <a:cs typeface="Times New Roman"/>
              </a:rPr>
              <a:t>Install this external device on your washer to capture </a:t>
            </a:r>
          </a:p>
          <a:p>
            <a:r>
              <a:rPr lang="en-US" altLang="en-US" sz="3600" dirty="0">
                <a:latin typeface="Times New Roman"/>
                <a:ea typeface="MS PGothic"/>
                <a:cs typeface="Times New Roman"/>
              </a:rPr>
              <a:t>microplastics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1763B6A0-CCFF-697D-0EB9-0B5022A933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$500 Answer from</a:t>
            </a:r>
            <a:br>
              <a:rPr lang="en-US" altLang="en-US" dirty="0"/>
            </a:br>
            <a:r>
              <a:rPr lang="en-US" altLang="en-US" dirty="0"/>
              <a:t>Tiny Pollutants</a:t>
            </a:r>
          </a:p>
        </p:txBody>
      </p:sp>
      <p:pic>
        <p:nvPicPr>
          <p:cNvPr id="33795" name="Picture 3" descr="m_button">
            <a:hlinkClick r:id="rId2" action="ppaction://hlinksldjump"/>
            <a:extLst>
              <a:ext uri="{FF2B5EF4-FFF2-40B4-BE49-F238E27FC236}">
                <a16:creationId xmlns:a16="http://schemas.microsoft.com/office/drawing/2014/main" id="{38470B5B-9837-E08E-1897-018BC2917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 Box 4">
            <a:extLst>
              <a:ext uri="{FF2B5EF4-FFF2-40B4-BE49-F238E27FC236}">
                <a16:creationId xmlns:a16="http://schemas.microsoft.com/office/drawing/2014/main" id="{F4C84619-7FFB-18A5-4B5F-632547339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450" y="2878603"/>
            <a:ext cx="53270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 dirty="0">
                <a:cs typeface="Times New Roman"/>
              </a:rPr>
              <a:t>What is a microfiber filter?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BDF40CDA-41E8-9E57-D222-290399FF57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$100 Question from</a:t>
            </a:r>
            <a:br>
              <a:rPr lang="en-US" altLang="en-US" dirty="0"/>
            </a:br>
            <a:r>
              <a:rPr lang="en-US" altLang="en-US" dirty="0"/>
              <a:t>Lingo</a:t>
            </a:r>
          </a:p>
        </p:txBody>
      </p:sp>
      <p:pic>
        <p:nvPicPr>
          <p:cNvPr id="34819" name="Picture 3" descr="m_button">
            <a:hlinkClick r:id="rId2" action="ppaction://hlinksldjump"/>
            <a:extLst>
              <a:ext uri="{FF2B5EF4-FFF2-40B4-BE49-F238E27FC236}">
                <a16:creationId xmlns:a16="http://schemas.microsoft.com/office/drawing/2014/main" id="{A4FA379F-17F1-E620-C990-A8CF96849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 Box 4">
            <a:extLst>
              <a:ext uri="{FF2B5EF4-FFF2-40B4-BE49-F238E27FC236}">
                <a16:creationId xmlns:a16="http://schemas.microsoft.com/office/drawing/2014/main" id="{63FC23D5-8B63-F264-06EC-DF565FECB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743200"/>
            <a:ext cx="611187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 dirty="0"/>
              <a:t>To protect human health and the environment is this agency’s mission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1D076387-0742-489D-F2B3-86F49C2B80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$100 Answer from</a:t>
            </a:r>
            <a:br>
              <a:rPr lang="en-US" altLang="en-US" dirty="0"/>
            </a:br>
            <a:r>
              <a:rPr lang="en-US" altLang="en-US" dirty="0"/>
              <a:t>Lingo</a:t>
            </a:r>
          </a:p>
        </p:txBody>
      </p:sp>
      <p:pic>
        <p:nvPicPr>
          <p:cNvPr id="35843" name="Picture 3" descr="m_button">
            <a:hlinkClick r:id="rId2" action="ppaction://hlinksldjump"/>
            <a:extLst>
              <a:ext uri="{FF2B5EF4-FFF2-40B4-BE49-F238E27FC236}">
                <a16:creationId xmlns:a16="http://schemas.microsoft.com/office/drawing/2014/main" id="{0E1C1C79-6D85-B7A6-9769-3A0DF8E70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4">
            <a:extLst>
              <a:ext uri="{FF2B5EF4-FFF2-40B4-BE49-F238E27FC236}">
                <a16:creationId xmlns:a16="http://schemas.microsoft.com/office/drawing/2014/main" id="{A1DDF439-722F-2D7B-6012-279FB826A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647770"/>
            <a:ext cx="677640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 dirty="0"/>
              <a:t>What is the EPA? </a:t>
            </a:r>
          </a:p>
          <a:p>
            <a:r>
              <a:rPr lang="en-US" altLang="en-US" sz="3600" dirty="0"/>
              <a:t>(Environmental Protection Agency)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E80543A8-6B83-A7E0-6B21-D72832D153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$200 Question from </a:t>
            </a:r>
            <a:br>
              <a:rPr lang="en-US" altLang="en-US" dirty="0"/>
            </a:br>
            <a:r>
              <a:rPr lang="en-US" altLang="en-US" dirty="0"/>
              <a:t>Lingo</a:t>
            </a:r>
          </a:p>
        </p:txBody>
      </p:sp>
      <p:pic>
        <p:nvPicPr>
          <p:cNvPr id="36867" name="Picture 3" descr="m_button">
            <a:hlinkClick r:id="rId2" action="ppaction://hlinksldjump"/>
            <a:extLst>
              <a:ext uri="{FF2B5EF4-FFF2-40B4-BE49-F238E27FC236}">
                <a16:creationId xmlns:a16="http://schemas.microsoft.com/office/drawing/2014/main" id="{F4CACBF9-EFE7-851E-C7B4-F0B028C90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 Box 4">
            <a:extLst>
              <a:ext uri="{FF2B5EF4-FFF2-40B4-BE49-F238E27FC236}">
                <a16:creationId xmlns:a16="http://schemas.microsoft.com/office/drawing/2014/main" id="{3686401C-5785-F3BF-EB9A-DE004CCA5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438400"/>
            <a:ext cx="542607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 dirty="0"/>
              <a:t>This symbol certifies that a washer or dryer is energy-efficient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9B9AA209-7826-CF60-8337-5216E72BAE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$200 Answer from </a:t>
            </a:r>
            <a:br>
              <a:rPr lang="en-US" altLang="en-US" dirty="0"/>
            </a:br>
            <a:r>
              <a:rPr lang="en-US" altLang="en-US" dirty="0"/>
              <a:t>Lingo</a:t>
            </a:r>
          </a:p>
        </p:txBody>
      </p:sp>
      <p:pic>
        <p:nvPicPr>
          <p:cNvPr id="37891" name="Picture 3" descr="m_button">
            <a:hlinkClick r:id="rId2" action="ppaction://hlinksldjump"/>
            <a:extLst>
              <a:ext uri="{FF2B5EF4-FFF2-40B4-BE49-F238E27FC236}">
                <a16:creationId xmlns:a16="http://schemas.microsoft.com/office/drawing/2014/main" id="{8DBC94BA-5E7E-FD24-673D-FC1D236CB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4">
            <a:extLst>
              <a:ext uri="{FF2B5EF4-FFF2-40B4-BE49-F238E27FC236}">
                <a16:creationId xmlns:a16="http://schemas.microsoft.com/office/drawing/2014/main" id="{28457AB0-3071-D1A2-0279-48E69396E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847227"/>
            <a:ext cx="4344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 dirty="0"/>
              <a:t>What is Energy Star?  </a:t>
            </a:r>
            <a:endParaRPr lang="en-US" alt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1BAA931C-97F2-C6E3-385A-B247F6F537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$300 Question from </a:t>
            </a:r>
            <a:br>
              <a:rPr lang="en-US" altLang="en-US" dirty="0"/>
            </a:br>
            <a:r>
              <a:rPr lang="en-US" altLang="en-US" dirty="0"/>
              <a:t>Lingo</a:t>
            </a:r>
          </a:p>
        </p:txBody>
      </p:sp>
      <p:pic>
        <p:nvPicPr>
          <p:cNvPr id="38915" name="Picture 3" descr="m_button">
            <a:hlinkClick r:id="rId2" action="ppaction://hlinksldjump"/>
            <a:extLst>
              <a:ext uri="{FF2B5EF4-FFF2-40B4-BE49-F238E27FC236}">
                <a16:creationId xmlns:a16="http://schemas.microsoft.com/office/drawing/2014/main" id="{4596567C-345D-0F82-1346-668C0F78B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 Box 4">
            <a:extLst>
              <a:ext uri="{FF2B5EF4-FFF2-40B4-BE49-F238E27FC236}">
                <a16:creationId xmlns:a16="http://schemas.microsoft.com/office/drawing/2014/main" id="{1C6D78C2-0A07-A7B2-891A-4603EFA4B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274838"/>
            <a:ext cx="565467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 dirty="0"/>
              <a:t>The practice of advertising a product or process as “green” or environmentally friendly, when the product really is not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CA4943B5-E734-4CFF-E7B7-48085DF429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$300 Answer from </a:t>
            </a:r>
            <a:br>
              <a:rPr lang="en-US" altLang="en-US" dirty="0"/>
            </a:br>
            <a:r>
              <a:rPr lang="en-US" altLang="en-US" dirty="0"/>
              <a:t>Lingo</a:t>
            </a:r>
          </a:p>
        </p:txBody>
      </p:sp>
      <p:pic>
        <p:nvPicPr>
          <p:cNvPr id="39939" name="Picture 3" descr="m_button">
            <a:hlinkClick r:id="rId2" action="ppaction://hlinksldjump"/>
            <a:extLst>
              <a:ext uri="{FF2B5EF4-FFF2-40B4-BE49-F238E27FC236}">
                <a16:creationId xmlns:a16="http://schemas.microsoft.com/office/drawing/2014/main" id="{C2E25B83-F3CB-6F41-FE48-BAE38C736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 Box 4">
            <a:extLst>
              <a:ext uri="{FF2B5EF4-FFF2-40B4-BE49-F238E27FC236}">
                <a16:creationId xmlns:a16="http://schemas.microsoft.com/office/drawing/2014/main" id="{EB5003CC-DD30-FB6E-C3E8-D8978BB60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782669"/>
            <a:ext cx="44935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 dirty="0"/>
              <a:t>What is greenwashing?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7532F8A6-A74E-C429-0D3B-93E4717899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$400 Question from </a:t>
            </a:r>
            <a:br>
              <a:rPr lang="en-US" altLang="en-US" dirty="0"/>
            </a:br>
            <a:r>
              <a:rPr lang="en-US" altLang="en-US" dirty="0"/>
              <a:t>Lingo</a:t>
            </a:r>
          </a:p>
        </p:txBody>
      </p:sp>
      <p:pic>
        <p:nvPicPr>
          <p:cNvPr id="40963" name="Picture 3" descr="m_button">
            <a:hlinkClick r:id="rId2" action="ppaction://hlinksldjump"/>
            <a:extLst>
              <a:ext uri="{FF2B5EF4-FFF2-40B4-BE49-F238E27FC236}">
                <a16:creationId xmlns:a16="http://schemas.microsoft.com/office/drawing/2014/main" id="{BC6EEB28-8BB8-9829-75C7-8E4DFDAFB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 Box 4">
            <a:extLst>
              <a:ext uri="{FF2B5EF4-FFF2-40B4-BE49-F238E27FC236}">
                <a16:creationId xmlns:a16="http://schemas.microsoft.com/office/drawing/2014/main" id="{67881A82-6D5D-51AF-8E42-F0FF1F8AA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514600"/>
            <a:ext cx="745608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 dirty="0"/>
              <a:t>A male pronoun, or a symbol found on </a:t>
            </a:r>
          </a:p>
          <a:p>
            <a:r>
              <a:rPr lang="en-US" altLang="en-US" sz="3600" dirty="0"/>
              <a:t>some washing machines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C58F4F2A-A587-FEDF-46ED-553AF99A91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$400 Answer from </a:t>
            </a:r>
            <a:br>
              <a:rPr lang="en-US" altLang="en-US" dirty="0"/>
            </a:br>
            <a:r>
              <a:rPr lang="en-US" altLang="en-US" dirty="0"/>
              <a:t>Lingo</a:t>
            </a:r>
          </a:p>
        </p:txBody>
      </p:sp>
      <p:pic>
        <p:nvPicPr>
          <p:cNvPr id="41987" name="Picture 3" descr="m_button">
            <a:hlinkClick r:id="rId2" action="ppaction://hlinksldjump"/>
            <a:extLst>
              <a:ext uri="{FF2B5EF4-FFF2-40B4-BE49-F238E27FC236}">
                <a16:creationId xmlns:a16="http://schemas.microsoft.com/office/drawing/2014/main" id="{05C00FC0-E6D1-1EBA-F9B8-924759586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Text Box 4">
            <a:extLst>
              <a:ext uri="{FF2B5EF4-FFF2-40B4-BE49-F238E27FC236}">
                <a16:creationId xmlns:a16="http://schemas.microsoft.com/office/drawing/2014/main" id="{BACBE552-324D-234A-3ECF-0E73DF0A9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782669"/>
            <a:ext cx="265970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 dirty="0"/>
              <a:t>What is HE?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28B9202A-B5A7-0FFC-957E-1C673D8808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$200 Question from</a:t>
            </a:r>
            <a:br>
              <a:rPr lang="en-US" altLang="en-US" dirty="0"/>
            </a:br>
            <a:r>
              <a:rPr lang="en-US" altLang="en-US" dirty="0"/>
              <a:t>Science</a:t>
            </a:r>
          </a:p>
        </p:txBody>
      </p:sp>
      <p:pic>
        <p:nvPicPr>
          <p:cNvPr id="6147" name="Picture 3" descr="m_button">
            <a:hlinkClick r:id="rId2" action="ppaction://hlinksldjump"/>
            <a:extLst>
              <a:ext uri="{FF2B5EF4-FFF2-40B4-BE49-F238E27FC236}">
                <a16:creationId xmlns:a16="http://schemas.microsoft.com/office/drawing/2014/main" id="{41404FBA-D6C6-2B95-4A29-B0286F9AE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4">
            <a:extLst>
              <a:ext uri="{FF2B5EF4-FFF2-40B4-BE49-F238E27FC236}">
                <a16:creationId xmlns:a16="http://schemas.microsoft.com/office/drawing/2014/main" id="{11B523CF-2AA7-9727-504B-94FA61C2D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819400"/>
            <a:ext cx="626251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 dirty="0">
                <a:cs typeface="Times New Roman"/>
              </a:rPr>
              <a:t>Cleaning agents that loosen soils and keep them suspended in wash water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2F0F6134-8F00-1D73-DB0A-5D47A06D43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$500 Question from </a:t>
            </a:r>
            <a:br>
              <a:rPr lang="en-US" altLang="en-US" dirty="0"/>
            </a:br>
            <a:r>
              <a:rPr lang="en-US" altLang="en-US" dirty="0"/>
              <a:t>Lingo</a:t>
            </a:r>
          </a:p>
        </p:txBody>
      </p:sp>
      <p:pic>
        <p:nvPicPr>
          <p:cNvPr id="43011" name="Picture 3" descr="m_button">
            <a:hlinkClick r:id="rId2" action="ppaction://hlinksldjump"/>
            <a:extLst>
              <a:ext uri="{FF2B5EF4-FFF2-40B4-BE49-F238E27FC236}">
                <a16:creationId xmlns:a16="http://schemas.microsoft.com/office/drawing/2014/main" id="{D3DF4880-FAB9-ABD7-3AC6-451B90A5B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ext Box 4">
            <a:extLst>
              <a:ext uri="{FF2B5EF4-FFF2-40B4-BE49-F238E27FC236}">
                <a16:creationId xmlns:a16="http://schemas.microsoft.com/office/drawing/2014/main" id="{F30227CB-F989-3663-EE88-0FF040BD2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438400"/>
            <a:ext cx="599394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 dirty="0"/>
              <a:t>Products certified by the EPA </a:t>
            </a:r>
          </a:p>
          <a:p>
            <a:r>
              <a:rPr lang="en-US" altLang="en-US" sz="3600" dirty="0"/>
              <a:t>to be safe and environmentally </a:t>
            </a:r>
          </a:p>
          <a:p>
            <a:r>
              <a:rPr lang="en-US" altLang="en-US" sz="3600" dirty="0"/>
              <a:t>friendly. </a:t>
            </a:r>
            <a:endParaRPr lang="en-US" alt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954C2E07-D521-4CAC-2629-2F1EA06CB4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$500 Answer from </a:t>
            </a:r>
            <a:br>
              <a:rPr lang="en-US" altLang="en-US" dirty="0"/>
            </a:br>
            <a:r>
              <a:rPr lang="en-US" altLang="en-US" dirty="0"/>
              <a:t>Lingo</a:t>
            </a:r>
          </a:p>
        </p:txBody>
      </p:sp>
      <p:pic>
        <p:nvPicPr>
          <p:cNvPr id="44035" name="Picture 3" descr="m_button">
            <a:hlinkClick r:id="rId2" action="ppaction://hlinksldjump"/>
            <a:extLst>
              <a:ext uri="{FF2B5EF4-FFF2-40B4-BE49-F238E27FC236}">
                <a16:creationId xmlns:a16="http://schemas.microsoft.com/office/drawing/2014/main" id="{DD76FA65-0DA8-4C74-581B-4172868C5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 Box 4">
            <a:extLst>
              <a:ext uri="{FF2B5EF4-FFF2-40B4-BE49-F238E27FC236}">
                <a16:creationId xmlns:a16="http://schemas.microsoft.com/office/drawing/2014/main" id="{BB678E65-7800-E21A-7143-3D29D786B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514600"/>
            <a:ext cx="682751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 dirty="0"/>
              <a:t>What is the Safer Choice Program?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1B936EBD-C831-E494-9607-0EBE3D9F1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$100 Question from </a:t>
            </a:r>
            <a:br>
              <a:rPr lang="en-US" altLang="en-US" dirty="0"/>
            </a:br>
            <a:r>
              <a:rPr lang="en-US" altLang="en-US" dirty="0"/>
              <a:t>This &amp; That</a:t>
            </a:r>
          </a:p>
        </p:txBody>
      </p:sp>
      <p:pic>
        <p:nvPicPr>
          <p:cNvPr id="45059" name="Picture 3" descr="m_button">
            <a:hlinkClick r:id="rId2" action="ppaction://hlinksldjump"/>
            <a:extLst>
              <a:ext uri="{FF2B5EF4-FFF2-40B4-BE49-F238E27FC236}">
                <a16:creationId xmlns:a16="http://schemas.microsoft.com/office/drawing/2014/main" id="{622C5C63-E690-5366-27CC-C5B56A1D0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Text Box 4">
            <a:extLst>
              <a:ext uri="{FF2B5EF4-FFF2-40B4-BE49-F238E27FC236}">
                <a16:creationId xmlns:a16="http://schemas.microsoft.com/office/drawing/2014/main" id="{3DC9CF73-D7C2-318D-E751-616EA9CD9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647770"/>
            <a:ext cx="591700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 dirty="0"/>
              <a:t>Fewer wrinkles, less fading, </a:t>
            </a:r>
          </a:p>
          <a:p>
            <a:r>
              <a:rPr lang="en-US" altLang="en-US" sz="3600" dirty="0"/>
              <a:t>and a longer life for a garment </a:t>
            </a:r>
            <a:endParaRPr lang="en-US" alt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F19E2E5C-CE9E-C54D-B5B8-2CF529FBE2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$100 Answer from </a:t>
            </a:r>
            <a:br>
              <a:rPr lang="en-US" altLang="en-US" dirty="0"/>
            </a:br>
            <a:r>
              <a:rPr lang="en-US" altLang="en-US" dirty="0"/>
              <a:t>This &amp; That</a:t>
            </a:r>
          </a:p>
        </p:txBody>
      </p:sp>
      <p:pic>
        <p:nvPicPr>
          <p:cNvPr id="46083" name="Picture 3" descr="m_button">
            <a:hlinkClick r:id="rId2" action="ppaction://hlinksldjump"/>
            <a:extLst>
              <a:ext uri="{FF2B5EF4-FFF2-40B4-BE49-F238E27FC236}">
                <a16:creationId xmlns:a16="http://schemas.microsoft.com/office/drawing/2014/main" id="{4F3530C4-E630-8F26-781A-CC3E0D3C4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 Box 4">
            <a:extLst>
              <a:ext uri="{FF2B5EF4-FFF2-40B4-BE49-F238E27FC236}">
                <a16:creationId xmlns:a16="http://schemas.microsoft.com/office/drawing/2014/main" id="{828C3C91-688F-0A19-C57B-8DA805FB7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514600"/>
            <a:ext cx="473719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 dirty="0"/>
              <a:t>What are the benefits of </a:t>
            </a:r>
          </a:p>
          <a:p>
            <a:r>
              <a:rPr lang="en-US" altLang="en-US" sz="3600" dirty="0"/>
              <a:t>cold water wash? </a:t>
            </a:r>
            <a:endParaRPr lang="en-US" alt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7D53FF29-45C8-D75D-839D-FC4483F6CF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$200 Question from </a:t>
            </a:r>
            <a:br>
              <a:rPr lang="en-US" altLang="en-US" dirty="0"/>
            </a:br>
            <a:r>
              <a:rPr lang="en-US" altLang="en-US" dirty="0"/>
              <a:t>This &amp; That</a:t>
            </a:r>
          </a:p>
        </p:txBody>
      </p:sp>
      <p:pic>
        <p:nvPicPr>
          <p:cNvPr id="47107" name="Picture 3" descr="m_button">
            <a:hlinkClick r:id="rId2" action="ppaction://hlinksldjump"/>
            <a:extLst>
              <a:ext uri="{FF2B5EF4-FFF2-40B4-BE49-F238E27FC236}">
                <a16:creationId xmlns:a16="http://schemas.microsoft.com/office/drawing/2014/main" id="{E9FB4234-6A5A-F798-E61D-B89E5A400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Text Box 4">
            <a:extLst>
              <a:ext uri="{FF2B5EF4-FFF2-40B4-BE49-F238E27FC236}">
                <a16:creationId xmlns:a16="http://schemas.microsoft.com/office/drawing/2014/main" id="{BE8F1BF9-FFFB-C968-E2C7-4D364DCEB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286000"/>
            <a:ext cx="544251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 dirty="0"/>
              <a:t>Pictograms that indicate the </a:t>
            </a:r>
          </a:p>
          <a:p>
            <a:r>
              <a:rPr lang="en-US" altLang="en-US" sz="3600" dirty="0"/>
              <a:t>manufacturer’s suggestion </a:t>
            </a:r>
          </a:p>
          <a:p>
            <a:r>
              <a:rPr lang="en-US" altLang="en-US" sz="3600" dirty="0"/>
              <a:t>for garment care </a:t>
            </a:r>
            <a:endParaRPr lang="en-US" alt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A991DCCB-C284-B6BB-7324-0CE42CF19A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$200 Answer from </a:t>
            </a:r>
            <a:br>
              <a:rPr lang="en-US" altLang="en-US" dirty="0"/>
            </a:br>
            <a:r>
              <a:rPr lang="en-US" altLang="en-US" dirty="0"/>
              <a:t>This &amp; That</a:t>
            </a:r>
            <a:br>
              <a:rPr lang="en-US" altLang="en-US" dirty="0"/>
            </a:br>
            <a:endParaRPr lang="en-US" altLang="en-US" dirty="0"/>
          </a:p>
        </p:txBody>
      </p:sp>
      <p:pic>
        <p:nvPicPr>
          <p:cNvPr id="48131" name="Picture 3" descr="m_button">
            <a:hlinkClick r:id="rId2" action="ppaction://hlinksldjump"/>
            <a:extLst>
              <a:ext uri="{FF2B5EF4-FFF2-40B4-BE49-F238E27FC236}">
                <a16:creationId xmlns:a16="http://schemas.microsoft.com/office/drawing/2014/main" id="{F1EE052C-7E6B-6C91-0609-60E7E8BC5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BBF984-3B0F-46D5-CF50-44306B949CDD}"/>
              </a:ext>
            </a:extLst>
          </p:cNvPr>
          <p:cNvSpPr txBox="1"/>
          <p:nvPr/>
        </p:nvSpPr>
        <p:spPr>
          <a:xfrm>
            <a:off x="2514600" y="2362200"/>
            <a:ext cx="45764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What is a care symbol?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18ADF2B6-9CBC-443C-B49C-CC8055828C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$300 Question from </a:t>
            </a:r>
            <a:br>
              <a:rPr lang="en-US" altLang="en-US" dirty="0"/>
            </a:br>
            <a:r>
              <a:rPr lang="en-US" altLang="en-US" dirty="0"/>
              <a:t>This &amp; That</a:t>
            </a:r>
          </a:p>
        </p:txBody>
      </p:sp>
      <p:pic>
        <p:nvPicPr>
          <p:cNvPr id="49155" name="Picture 3" descr="m_button">
            <a:hlinkClick r:id="rId2" action="ppaction://hlinksldjump"/>
            <a:extLst>
              <a:ext uri="{FF2B5EF4-FFF2-40B4-BE49-F238E27FC236}">
                <a16:creationId xmlns:a16="http://schemas.microsoft.com/office/drawing/2014/main" id="{712723BB-B199-0B74-F2C9-DB4DAD86B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Text Box 4">
            <a:extLst>
              <a:ext uri="{FF2B5EF4-FFF2-40B4-BE49-F238E27FC236}">
                <a16:creationId xmlns:a16="http://schemas.microsoft.com/office/drawing/2014/main" id="{C0883DBB-993E-A6A0-7854-4A89F91D2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286000"/>
            <a:ext cx="557075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 dirty="0"/>
              <a:t>Experts’ opinion about the </a:t>
            </a:r>
          </a:p>
          <a:p>
            <a:r>
              <a:rPr lang="en-US" altLang="en-US" sz="3600" dirty="0"/>
              <a:t>frequency most people wash </a:t>
            </a:r>
          </a:p>
          <a:p>
            <a:r>
              <a:rPr lang="en-US" altLang="en-US" sz="3600" dirty="0"/>
              <a:t>their clothes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8BD44713-0CFB-E0E0-C07C-515668AA52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$300 Answer from </a:t>
            </a:r>
            <a:br>
              <a:rPr lang="en-US" altLang="en-US" dirty="0"/>
            </a:br>
            <a:r>
              <a:rPr lang="en-US" altLang="en-US" dirty="0"/>
              <a:t>This &amp; That</a:t>
            </a:r>
          </a:p>
        </p:txBody>
      </p:sp>
      <p:pic>
        <p:nvPicPr>
          <p:cNvPr id="50179" name="Picture 3" descr="m_button">
            <a:hlinkClick r:id="rId2" action="ppaction://hlinksldjump"/>
            <a:extLst>
              <a:ext uri="{FF2B5EF4-FFF2-40B4-BE49-F238E27FC236}">
                <a16:creationId xmlns:a16="http://schemas.microsoft.com/office/drawing/2014/main" id="{4E8171B6-3F88-CDB8-B818-36988DF90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Text Box 4">
            <a:extLst>
              <a:ext uri="{FF2B5EF4-FFF2-40B4-BE49-F238E27FC236}">
                <a16:creationId xmlns:a16="http://schemas.microsoft.com/office/drawing/2014/main" id="{10D2A684-9AB7-B9CE-1B9E-230B2FFDA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2776" y="2590800"/>
            <a:ext cx="36984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 dirty="0"/>
              <a:t>What is too often? </a:t>
            </a:r>
            <a:endParaRPr lang="en-US" alt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05E0ABC3-B51E-BBC3-F08F-ADE1F3EAD9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$400 Question from </a:t>
            </a:r>
            <a:br>
              <a:rPr lang="en-US" altLang="en-US" dirty="0"/>
            </a:br>
            <a:r>
              <a:rPr lang="en-US" altLang="en-US" dirty="0"/>
              <a:t>This &amp; That</a:t>
            </a:r>
          </a:p>
        </p:txBody>
      </p:sp>
      <p:pic>
        <p:nvPicPr>
          <p:cNvPr id="51203" name="Picture 3" descr="m_button">
            <a:hlinkClick r:id="rId2" action="ppaction://hlinksldjump"/>
            <a:extLst>
              <a:ext uri="{FF2B5EF4-FFF2-40B4-BE49-F238E27FC236}">
                <a16:creationId xmlns:a16="http://schemas.microsoft.com/office/drawing/2014/main" id="{F94FF5C6-2C50-66F0-C567-DD429A074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Text Box 4">
            <a:extLst>
              <a:ext uri="{FF2B5EF4-FFF2-40B4-BE49-F238E27FC236}">
                <a16:creationId xmlns:a16="http://schemas.microsoft.com/office/drawing/2014/main" id="{64A0F25A-221C-BF86-4C28-451771A9E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362200"/>
            <a:ext cx="55022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 dirty="0"/>
              <a:t>What are water and energy?</a:t>
            </a:r>
            <a:endParaRPr lang="en-US" alt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4090C393-84DF-802C-F53D-0B052A28EB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$400 Answer from </a:t>
            </a:r>
            <a:br>
              <a:rPr lang="en-US" altLang="en-US" dirty="0"/>
            </a:br>
            <a:r>
              <a:rPr lang="en-US" altLang="en-US" dirty="0"/>
              <a:t>This &amp; That</a:t>
            </a:r>
          </a:p>
        </p:txBody>
      </p:sp>
      <p:pic>
        <p:nvPicPr>
          <p:cNvPr id="52227" name="Picture 3" descr="m_button">
            <a:hlinkClick r:id="rId2" action="ppaction://hlinksldjump"/>
            <a:extLst>
              <a:ext uri="{FF2B5EF4-FFF2-40B4-BE49-F238E27FC236}">
                <a16:creationId xmlns:a16="http://schemas.microsoft.com/office/drawing/2014/main" id="{10336211-48F9-BDBF-19F1-5A9DCD9E8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Text Box 4">
            <a:extLst>
              <a:ext uri="{FF2B5EF4-FFF2-40B4-BE49-F238E27FC236}">
                <a16:creationId xmlns:a16="http://schemas.microsoft.com/office/drawing/2014/main" id="{79262728-A3A1-0B5D-863B-9FDD56878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362200"/>
            <a:ext cx="614803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 dirty="0"/>
              <a:t>A HE washer is designed to use </a:t>
            </a:r>
          </a:p>
          <a:p>
            <a:r>
              <a:rPr lang="en-US" altLang="en-US" sz="3600" dirty="0"/>
              <a:t>less of these two resources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BB5EC125-81A0-7E81-C4D7-05E1D04C3A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$200 Answer from</a:t>
            </a:r>
            <a:br>
              <a:rPr lang="en-US" altLang="en-US" dirty="0"/>
            </a:br>
            <a:r>
              <a:rPr lang="en-US" altLang="en-US" dirty="0"/>
              <a:t>Science</a:t>
            </a:r>
          </a:p>
        </p:txBody>
      </p:sp>
      <p:pic>
        <p:nvPicPr>
          <p:cNvPr id="7171" name="Picture 3" descr="m_button">
            <a:hlinkClick r:id="rId2" action="ppaction://hlinksldjump"/>
            <a:extLst>
              <a:ext uri="{FF2B5EF4-FFF2-40B4-BE49-F238E27FC236}">
                <a16:creationId xmlns:a16="http://schemas.microsoft.com/office/drawing/2014/main" id="{DEB5F25E-8806-F8A0-C30B-129259637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4">
            <a:extLst>
              <a:ext uri="{FF2B5EF4-FFF2-40B4-BE49-F238E27FC236}">
                <a16:creationId xmlns:a16="http://schemas.microsoft.com/office/drawing/2014/main" id="{BD1A49A4-C3C7-D3BD-8293-B423C4EDC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895600"/>
            <a:ext cx="445506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 dirty="0">
                <a:cs typeface="Times New Roman"/>
              </a:rPr>
              <a:t>What are surfactants? </a:t>
            </a:r>
          </a:p>
          <a:p>
            <a:r>
              <a:rPr lang="en-US" altLang="en-US" sz="3600" dirty="0">
                <a:cs typeface="Times New Roman"/>
              </a:rPr>
              <a:t>(surface active agents)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BE8DC7D8-5B5B-2E84-0AC5-9449B6F2E6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$500 Question from </a:t>
            </a:r>
            <a:br>
              <a:rPr lang="en-US" altLang="en-US" dirty="0"/>
            </a:br>
            <a:r>
              <a:rPr lang="en-US" altLang="en-US" dirty="0"/>
              <a:t>This &amp; That</a:t>
            </a:r>
          </a:p>
        </p:txBody>
      </p:sp>
      <p:pic>
        <p:nvPicPr>
          <p:cNvPr id="53251" name="Picture 3" descr="m_button">
            <a:hlinkClick r:id="rId2" action="ppaction://hlinksldjump"/>
            <a:extLst>
              <a:ext uri="{FF2B5EF4-FFF2-40B4-BE49-F238E27FC236}">
                <a16:creationId xmlns:a16="http://schemas.microsoft.com/office/drawing/2014/main" id="{20834CBC-F4A6-F9B3-C22F-F80397FBB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Text Box 4">
            <a:extLst>
              <a:ext uri="{FF2B5EF4-FFF2-40B4-BE49-F238E27FC236}">
                <a16:creationId xmlns:a16="http://schemas.microsoft.com/office/drawing/2014/main" id="{2FA93649-2301-0075-5647-8B718E77C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514600"/>
            <a:ext cx="58070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 dirty="0"/>
              <a:t>The average life of a garment stated in a number of washes </a:t>
            </a:r>
            <a:endParaRPr lang="en-US" alt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039C8210-BDEA-7905-F9EA-826FC0983D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$500 Answer from </a:t>
            </a:r>
            <a:br>
              <a:rPr lang="en-US" altLang="en-US" dirty="0"/>
            </a:br>
            <a:r>
              <a:rPr lang="en-US" altLang="en-US" dirty="0"/>
              <a:t>This &amp; That</a:t>
            </a:r>
          </a:p>
        </p:txBody>
      </p:sp>
      <p:pic>
        <p:nvPicPr>
          <p:cNvPr id="54275" name="Picture 3" descr="m_button">
            <a:hlinkClick r:id="rId2" action="ppaction://hlinksldjump"/>
            <a:extLst>
              <a:ext uri="{FF2B5EF4-FFF2-40B4-BE49-F238E27FC236}">
                <a16:creationId xmlns:a16="http://schemas.microsoft.com/office/drawing/2014/main" id="{93B6C5FE-B315-BA0C-1150-F1CDFCC71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Text Box 4">
            <a:extLst>
              <a:ext uri="{FF2B5EF4-FFF2-40B4-BE49-F238E27FC236}">
                <a16:creationId xmlns:a16="http://schemas.microsoft.com/office/drawing/2014/main" id="{DBE9FF17-C050-E201-B31F-84298E858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514600"/>
            <a:ext cx="675056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 dirty="0"/>
              <a:t>What is estimated to be 50 washes?</a:t>
            </a:r>
          </a:p>
          <a:p>
            <a:r>
              <a:rPr lang="en-US" altLang="en-US" sz="3600" dirty="0"/>
              <a:t> (Less than 50 washes)</a:t>
            </a:r>
            <a:endParaRPr lang="en-US" alt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4002C4A1-26DC-4C12-22BB-45D11A20E2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dirty="0"/>
              <a:t>Final Jeopardy</a:t>
            </a:r>
            <a:endParaRPr lang="en-US" altLang="en-US" dirty="0"/>
          </a:p>
        </p:txBody>
      </p:sp>
      <p:pic>
        <p:nvPicPr>
          <p:cNvPr id="59396" name="final_Q.wav">
            <a:hlinkClick r:id="" action="ppaction://media"/>
            <a:extLst>
              <a:ext uri="{FF2B5EF4-FFF2-40B4-BE49-F238E27FC236}">
                <a16:creationId xmlns:a16="http://schemas.microsoft.com/office/drawing/2014/main" id="{994A5872-3BC9-5ED0-3818-865AE9F57D51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867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5" descr="m_button">
            <a:hlinkClick r:id="rId4" action="ppaction://hlinksldjump"/>
            <a:extLst>
              <a:ext uri="{FF2B5EF4-FFF2-40B4-BE49-F238E27FC236}">
                <a16:creationId xmlns:a16="http://schemas.microsoft.com/office/drawing/2014/main" id="{5D0B96E2-DB55-5315-1EFC-F2BFD30D6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F3A2B7-906A-AC5D-3DE0-CFEFA64A9892}"/>
              </a:ext>
            </a:extLst>
          </p:cNvPr>
          <p:cNvSpPr txBox="1"/>
          <p:nvPr/>
        </p:nvSpPr>
        <p:spPr>
          <a:xfrm>
            <a:off x="1594532" y="2473037"/>
            <a:ext cx="5954934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latin typeface="Times New Roman"/>
                <a:ea typeface="MS PGothic"/>
                <a:cs typeface="Times New Roman"/>
              </a:rPr>
              <a:t>In detergents these inhibit suds and are especially necessary in front loading washers.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93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39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396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6ABBE1B9-391C-AE52-94A8-0BCD3338E4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dirty="0"/>
              <a:t>Final Jeopardy Answer</a:t>
            </a:r>
            <a:endParaRPr lang="en-US" altLang="en-US" dirty="0"/>
          </a:p>
        </p:txBody>
      </p:sp>
      <p:pic>
        <p:nvPicPr>
          <p:cNvPr id="56324" name="Picture 4" descr="m_button">
            <a:hlinkClick r:id="rId2" action="ppaction://hlinksldjump"/>
            <a:extLst>
              <a:ext uri="{FF2B5EF4-FFF2-40B4-BE49-F238E27FC236}">
                <a16:creationId xmlns:a16="http://schemas.microsoft.com/office/drawing/2014/main" id="{795F5D7A-B97F-2631-CA86-91D7FB00E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33C37C-6EE1-F69E-5825-E44D8181FAE8}"/>
              </a:ext>
            </a:extLst>
          </p:cNvPr>
          <p:cNvSpPr txBox="1"/>
          <p:nvPr/>
        </p:nvSpPr>
        <p:spPr>
          <a:xfrm>
            <a:off x="1906260" y="2898119"/>
            <a:ext cx="534092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latin typeface="Times New Roman"/>
                <a:ea typeface="MS PGothic"/>
                <a:cs typeface="Times New Roman"/>
              </a:rPr>
              <a:t>What are foam regulators?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1566FE03-0065-9275-DFA5-4025153A49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$300 Question from</a:t>
            </a:r>
            <a:br>
              <a:rPr lang="en-US" altLang="en-US" dirty="0"/>
            </a:br>
            <a:r>
              <a:rPr lang="en-US" altLang="en-US" dirty="0"/>
              <a:t>Science</a:t>
            </a:r>
          </a:p>
        </p:txBody>
      </p:sp>
      <p:pic>
        <p:nvPicPr>
          <p:cNvPr id="8195" name="Picture 3" descr="m_button">
            <a:hlinkClick r:id="rId2" action="ppaction://hlinksldjump"/>
            <a:extLst>
              <a:ext uri="{FF2B5EF4-FFF2-40B4-BE49-F238E27FC236}">
                <a16:creationId xmlns:a16="http://schemas.microsoft.com/office/drawing/2014/main" id="{EA6CCD5B-9B0E-57E9-2870-FCE69C99F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4">
            <a:extLst>
              <a:ext uri="{FF2B5EF4-FFF2-40B4-BE49-F238E27FC236}">
                <a16:creationId xmlns:a16="http://schemas.microsoft.com/office/drawing/2014/main" id="{B0F9401F-594E-3BCD-C823-84CD74D20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534912"/>
            <a:ext cx="565467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 dirty="0">
                <a:latin typeface="Times New Roman"/>
                <a:ea typeface="MS PGothic"/>
                <a:cs typeface="Times New Roman"/>
              </a:rPr>
              <a:t>Switching to cold water wash would wipe out 4.25 million metric tons of these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B7D3079A-98BD-BD7C-96A2-F4A7369FC9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$300 Answer from</a:t>
            </a:r>
            <a:br>
              <a:rPr lang="en-US" altLang="en-US" dirty="0"/>
            </a:br>
            <a:r>
              <a:rPr lang="en-US" altLang="en-US" dirty="0"/>
              <a:t>Science</a:t>
            </a:r>
          </a:p>
        </p:txBody>
      </p:sp>
      <p:pic>
        <p:nvPicPr>
          <p:cNvPr id="9219" name="Picture 3" descr="m_button">
            <a:hlinkClick r:id="rId2" action="ppaction://hlinksldjump"/>
            <a:extLst>
              <a:ext uri="{FF2B5EF4-FFF2-40B4-BE49-F238E27FC236}">
                <a16:creationId xmlns:a16="http://schemas.microsoft.com/office/drawing/2014/main" id="{794AB886-6D88-1EB8-4E11-3B04B1E85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>
            <a:extLst>
              <a:ext uri="{FF2B5EF4-FFF2-40B4-BE49-F238E27FC236}">
                <a16:creationId xmlns:a16="http://schemas.microsoft.com/office/drawing/2014/main" id="{1230BD14-C24B-7DD4-4DE9-162090A43A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9882" y="2878603"/>
            <a:ext cx="71865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 dirty="0">
                <a:latin typeface="Times New Roman"/>
                <a:ea typeface="MS PGothic"/>
                <a:cs typeface="Times New Roman"/>
              </a:rPr>
              <a:t>What are greenhouse gas emissions?  </a:t>
            </a:r>
            <a:endParaRPr lang="en-US" altLang="en-US" sz="3600" dirty="0"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51E12BE9-0C36-104C-D380-3A9BC6E971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$400 Question from</a:t>
            </a:r>
            <a:br>
              <a:rPr lang="en-US" altLang="en-US" dirty="0"/>
            </a:br>
            <a:r>
              <a:rPr lang="en-US" altLang="en-US" dirty="0"/>
              <a:t>Science</a:t>
            </a:r>
          </a:p>
        </p:txBody>
      </p:sp>
      <p:pic>
        <p:nvPicPr>
          <p:cNvPr id="10243" name="Picture 3" descr="m_button">
            <a:hlinkClick r:id="rId2" action="ppaction://hlinksldjump"/>
            <a:extLst>
              <a:ext uri="{FF2B5EF4-FFF2-40B4-BE49-F238E27FC236}">
                <a16:creationId xmlns:a16="http://schemas.microsoft.com/office/drawing/2014/main" id="{15F34F2E-8031-F9AE-C719-803D6159A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4">
            <a:extLst>
              <a:ext uri="{FF2B5EF4-FFF2-40B4-BE49-F238E27FC236}">
                <a16:creationId xmlns:a16="http://schemas.microsoft.com/office/drawing/2014/main" id="{C00EEFCC-7AE3-0A75-ADA8-ADD2202CA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667000"/>
            <a:ext cx="634047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 dirty="0">
                <a:cs typeface="Times New Roman"/>
              </a:rPr>
              <a:t>Manipulating living organisms for the benefit of society, the environment, and industry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7F72FC0C-1663-5709-9761-FDEADB67DA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$400 Answer from</a:t>
            </a:r>
            <a:br>
              <a:rPr lang="en-US" altLang="en-US" dirty="0"/>
            </a:br>
            <a:r>
              <a:rPr lang="en-US" altLang="en-US" dirty="0"/>
              <a:t>Science</a:t>
            </a:r>
          </a:p>
        </p:txBody>
      </p:sp>
      <p:pic>
        <p:nvPicPr>
          <p:cNvPr id="11267" name="Picture 3" descr="m_button">
            <a:hlinkClick r:id="rId2" action="ppaction://hlinksldjump"/>
            <a:extLst>
              <a:ext uri="{FF2B5EF4-FFF2-40B4-BE49-F238E27FC236}">
                <a16:creationId xmlns:a16="http://schemas.microsoft.com/office/drawing/2014/main" id="{40DB2D21-0EE1-C83D-C82B-8232BE125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4">
            <a:extLst>
              <a:ext uri="{FF2B5EF4-FFF2-40B4-BE49-F238E27FC236}">
                <a16:creationId xmlns:a16="http://schemas.microsoft.com/office/drawing/2014/main" id="{BDE8D106-3BA3-8070-FDC3-1BF14110D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759" y="2878603"/>
            <a:ext cx="45704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 dirty="0">
                <a:cs typeface="Times New Roman"/>
              </a:rPr>
              <a:t>What is biotechnology?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ulse">
  <a:themeElements>
    <a:clrScheme name="Pulse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uls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Designs\PULSE.POT</Template>
  <TotalTime>5457</TotalTime>
  <Words>923</Words>
  <Application>Microsoft Office PowerPoint</Application>
  <PresentationFormat>On-screen Show (4:3)</PresentationFormat>
  <Paragraphs>156</Paragraphs>
  <Slides>53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MS PGothic</vt:lpstr>
      <vt:lpstr>Times New Roman</vt:lpstr>
      <vt:lpstr>Pulse</vt:lpstr>
      <vt:lpstr>Document</vt:lpstr>
      <vt:lpstr>Tell me the Question</vt:lpstr>
      <vt:lpstr>$100 Question from Science</vt:lpstr>
      <vt:lpstr>$100 Answer from Science</vt:lpstr>
      <vt:lpstr>$200 Question from Science</vt:lpstr>
      <vt:lpstr>$200 Answer from Science</vt:lpstr>
      <vt:lpstr>$300 Question from Science</vt:lpstr>
      <vt:lpstr>$300 Answer from Science</vt:lpstr>
      <vt:lpstr>$400 Question from Science</vt:lpstr>
      <vt:lpstr>$400 Answer from Science</vt:lpstr>
      <vt:lpstr>$500 Question from Science</vt:lpstr>
      <vt:lpstr>$500 Answer from Science</vt:lpstr>
      <vt:lpstr>$100 Question from Rub-A-Dub</vt:lpstr>
      <vt:lpstr>$100 Answer from Rub-A-Dub</vt:lpstr>
      <vt:lpstr>$200 Question from Rub-A-Dub</vt:lpstr>
      <vt:lpstr>$200 Answer from Rub-A-Dub</vt:lpstr>
      <vt:lpstr>$300 Question from Rub-A-Dub</vt:lpstr>
      <vt:lpstr>$300 Answer from Rub-A-Dub</vt:lpstr>
      <vt:lpstr>$400 Question from Rub-A-Dub</vt:lpstr>
      <vt:lpstr>$400 Answer from Rub-A-Dub</vt:lpstr>
      <vt:lpstr>$500 Question from Rub-A-Dub</vt:lpstr>
      <vt:lpstr>$500 Answer from Rub-A-Dub</vt:lpstr>
      <vt:lpstr>$100 Question from Tiny Pollutants </vt:lpstr>
      <vt:lpstr>$100 Answer from Tiny Pollutants</vt:lpstr>
      <vt:lpstr>$200 Question from Tiny Pollutants</vt:lpstr>
      <vt:lpstr>$200 Answer from  Tiny Pollutants</vt:lpstr>
      <vt:lpstr>$300 Question from Tiny Pollutants</vt:lpstr>
      <vt:lpstr>$300 Answer from Tiny Pollutants</vt:lpstr>
      <vt:lpstr>$400 Question from Tiny Pollutants</vt:lpstr>
      <vt:lpstr>$400 Answer from Tiny Pollutants </vt:lpstr>
      <vt:lpstr>$500 Question from Tiny Pollutants</vt:lpstr>
      <vt:lpstr>$500 Answer from Tiny Pollutants</vt:lpstr>
      <vt:lpstr>$100 Question from Lingo</vt:lpstr>
      <vt:lpstr>$100 Answer from Lingo</vt:lpstr>
      <vt:lpstr>$200 Question from  Lingo</vt:lpstr>
      <vt:lpstr>$200 Answer from  Lingo</vt:lpstr>
      <vt:lpstr>$300 Question from  Lingo</vt:lpstr>
      <vt:lpstr>$300 Answer from  Lingo</vt:lpstr>
      <vt:lpstr>$400 Question from  Lingo</vt:lpstr>
      <vt:lpstr>$400 Answer from  Lingo</vt:lpstr>
      <vt:lpstr>$500 Question from  Lingo</vt:lpstr>
      <vt:lpstr>$500 Answer from  Lingo</vt:lpstr>
      <vt:lpstr>$100 Question from  This &amp; That</vt:lpstr>
      <vt:lpstr>$100 Answer from  This &amp; That</vt:lpstr>
      <vt:lpstr>$200 Question from  This &amp; That</vt:lpstr>
      <vt:lpstr>$200 Answer from  This &amp; That </vt:lpstr>
      <vt:lpstr>$300 Question from  This &amp; That</vt:lpstr>
      <vt:lpstr>$300 Answer from  This &amp; That</vt:lpstr>
      <vt:lpstr>$400 Question from  This &amp; That</vt:lpstr>
      <vt:lpstr>$400 Answer from  This &amp; That</vt:lpstr>
      <vt:lpstr>$500 Question from  This &amp; That</vt:lpstr>
      <vt:lpstr>$500 Answer from  This &amp; That</vt:lpstr>
      <vt:lpstr>Final Jeopardy</vt:lpstr>
      <vt:lpstr>Final Jeopardy Answer</vt:lpstr>
    </vt:vector>
  </TitlesOfParts>
  <Company>Seminole Coutny Public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Jeopardy</dc:title>
  <dc:creator>SCPS</dc:creator>
  <cp:lastModifiedBy>Ryan Barhoush</cp:lastModifiedBy>
  <cp:revision>230</cp:revision>
  <dcterms:created xsi:type="dcterms:W3CDTF">1998-09-17T14:16:32Z</dcterms:created>
  <dcterms:modified xsi:type="dcterms:W3CDTF">2024-01-30T19:01:57Z</dcterms:modified>
</cp:coreProperties>
</file>