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4"/>
  </p:notesMasterIdLst>
  <p:sldIdLst>
    <p:sldId id="256" r:id="rId2"/>
    <p:sldId id="257" r:id="rId3"/>
  </p:sldIdLst>
  <p:sldSz cx="9144000" cy="5143500" type="screen16x9"/>
  <p:notesSz cx="6858000" cy="9144000"/>
  <p:embeddedFontLst>
    <p:embeddedFont>
      <p:font typeface="IBM Plex Sans" panose="020B0604020202020204" charset="0"/>
      <p:regular r:id="rId5"/>
      <p:bold r:id="rId6"/>
      <p:italic r:id="rId7"/>
      <p:boldItalic r:id="rId8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90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3" Type="http://schemas.openxmlformats.org/officeDocument/2006/relationships/slide" Target="slides/slide2.xml"/><Relationship Id="rId7" Type="http://schemas.openxmlformats.org/officeDocument/2006/relationships/font" Target="fonts/font3.fntdata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theme" Target="theme/theme1.xml"/><Relationship Id="rId5" Type="http://schemas.openxmlformats.org/officeDocument/2006/relationships/font" Target="fonts/font1.fntdata"/><Relationship Id="rId10" Type="http://schemas.openxmlformats.org/officeDocument/2006/relationships/viewProps" Target="viewProps.xml"/><Relationship Id="rId4" Type="http://schemas.openxmlformats.org/officeDocument/2006/relationships/notesMaster" Target="notesMasters/notesMaster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7cfdb720bb_0_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7cfdb720bb_0_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7cfdb720bb_0_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7cfdb720bb_0_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0" y="995025"/>
            <a:ext cx="7194900" cy="1760400"/>
          </a:xfrm>
          <a:prstGeom prst="rect">
            <a:avLst/>
          </a:prstGeom>
          <a:gradFill>
            <a:gsLst>
              <a:gs pos="0">
                <a:srgbClr val="DFE9FB"/>
              </a:gs>
              <a:gs pos="100000">
                <a:srgbClr val="6E9BE7"/>
              </a:gs>
            </a:gsLst>
            <a:path path="circle">
              <a:fillToRect l="50000" t="50000" r="50000" b="50000"/>
            </a:path>
            <a:tileRect/>
          </a:gra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i="1" dirty="0"/>
              <a:t>Feel free to personalize</a:t>
            </a:r>
            <a:endParaRPr i="1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i="1" dirty="0"/>
              <a:t>background image here if you like</a:t>
            </a:r>
            <a:endParaRPr i="1" dirty="0"/>
          </a:p>
        </p:txBody>
      </p:sp>
      <p:sp>
        <p:nvSpPr>
          <p:cNvPr id="55" name="Google Shape;55;p13"/>
          <p:cNvSpPr/>
          <p:nvPr/>
        </p:nvSpPr>
        <p:spPr>
          <a:xfrm>
            <a:off x="122450" y="1560850"/>
            <a:ext cx="1898100" cy="1898100"/>
          </a:xfrm>
          <a:prstGeom prst="ellipse">
            <a:avLst/>
          </a:prstGeom>
          <a:solidFill>
            <a:srgbClr val="F3F3F3"/>
          </a:solidFill>
          <a:ln w="2857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i="1"/>
              <a:t>Insert Profile</a:t>
            </a:r>
            <a:endParaRPr i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i="1"/>
              <a:t>Picture Here</a:t>
            </a:r>
            <a:endParaRPr i="1"/>
          </a:p>
        </p:txBody>
      </p:sp>
      <p:sp>
        <p:nvSpPr>
          <p:cNvPr id="56" name="Google Shape;56;p13"/>
          <p:cNvSpPr/>
          <p:nvPr/>
        </p:nvSpPr>
        <p:spPr>
          <a:xfrm>
            <a:off x="7592775" y="2051275"/>
            <a:ext cx="1377600" cy="2847300"/>
          </a:xfrm>
          <a:prstGeom prst="flowChartAlternateProcess">
            <a:avLst/>
          </a:prstGeom>
          <a:gradFill>
            <a:gsLst>
              <a:gs pos="0">
                <a:srgbClr val="8C8C8C"/>
              </a:gs>
              <a:gs pos="100000">
                <a:srgbClr val="404040"/>
              </a:gs>
            </a:gsLst>
            <a:path path="circle">
              <a:fillToRect l="50000" t="50000" r="50000" b="50000"/>
            </a:path>
            <a:tileRect/>
          </a:gradFill>
          <a:ln w="19050" cap="flat" cmpd="sng">
            <a:solidFill>
              <a:srgbClr val="B7B7B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 dirty="0">
                <a:solidFill>
                  <a:srgbClr val="FFFFFF"/>
                </a:solidFill>
                <a:latin typeface="IBM Plex Sans"/>
                <a:ea typeface="IBM Plex Sans"/>
                <a:cs typeface="IBM Plex Sans"/>
                <a:sym typeface="IBM Plex Sans"/>
              </a:rPr>
              <a:t>Your Dream</a:t>
            </a:r>
            <a:endParaRPr sz="1800" b="1" dirty="0">
              <a:solidFill>
                <a:srgbClr val="FFFFFF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 dirty="0">
                <a:solidFill>
                  <a:srgbClr val="FFFFFF"/>
                </a:solidFill>
                <a:latin typeface="IBM Plex Sans"/>
                <a:ea typeface="IBM Plex Sans"/>
                <a:cs typeface="IBM Plex Sans"/>
                <a:sym typeface="IBM Plex Sans"/>
              </a:rPr>
              <a:t>Job is Closer</a:t>
            </a:r>
            <a:endParaRPr sz="1800" b="1" dirty="0">
              <a:solidFill>
                <a:srgbClr val="FFFFFF"/>
              </a:solidFill>
              <a:latin typeface="IBM Plex Sans"/>
              <a:ea typeface="IBM Plex Sans"/>
              <a:cs typeface="IBM Plex Sans"/>
              <a:sym typeface="IBM Plex Sans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 dirty="0">
                <a:solidFill>
                  <a:srgbClr val="FFFFFF"/>
                </a:solidFill>
                <a:latin typeface="IBM Plex Sans"/>
                <a:ea typeface="IBM Plex Sans"/>
                <a:cs typeface="IBM Plex Sans"/>
                <a:sym typeface="IBM Plex Sans"/>
              </a:rPr>
              <a:t>Than You Think</a:t>
            </a:r>
            <a:endParaRPr sz="1800" b="1" dirty="0">
              <a:solidFill>
                <a:srgbClr val="FFFFFF"/>
              </a:solidFill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sp>
        <p:nvSpPr>
          <p:cNvPr id="57" name="Google Shape;57;p13"/>
          <p:cNvSpPr/>
          <p:nvPr/>
        </p:nvSpPr>
        <p:spPr>
          <a:xfrm>
            <a:off x="7761175" y="4148475"/>
            <a:ext cx="1086900" cy="413400"/>
          </a:xfrm>
          <a:prstGeom prst="roundRect">
            <a:avLst>
              <a:gd name="adj" fmla="val 16667"/>
            </a:avLst>
          </a:prstGeom>
          <a:solidFill>
            <a:srgbClr val="4A86E8"/>
          </a:solid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FFFFFF"/>
                </a:solidFill>
                <a:latin typeface="IBM Plex Sans"/>
                <a:ea typeface="IBM Plex Sans"/>
                <a:cs typeface="IBM Plex Sans"/>
                <a:sym typeface="IBM Plex Sans"/>
              </a:rPr>
              <a:t>Find Jobs</a:t>
            </a:r>
            <a:endParaRPr b="1">
              <a:solidFill>
                <a:srgbClr val="FFFFFF"/>
              </a:solidFill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pic>
        <p:nvPicPr>
          <p:cNvPr id="58" name="Google Shape;58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736000" y="3030300"/>
            <a:ext cx="504825" cy="542925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13"/>
          <p:cNvSpPr txBox="1"/>
          <p:nvPr/>
        </p:nvSpPr>
        <p:spPr>
          <a:xfrm>
            <a:off x="122450" y="3406038"/>
            <a:ext cx="4347600" cy="61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>
                <a:latin typeface="IBM Plex Sans"/>
                <a:ea typeface="IBM Plex Sans"/>
                <a:cs typeface="IBM Plex Sans"/>
                <a:sym typeface="IBM Plex Sans"/>
              </a:rPr>
              <a:t>Your Name</a:t>
            </a:r>
            <a:endParaRPr sz="2400" b="1"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122450" y="4148475"/>
            <a:ext cx="4347600" cy="41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IBM Plex Sans"/>
                <a:ea typeface="IBM Plex Sans"/>
                <a:cs typeface="IBM Plex Sans"/>
                <a:sym typeface="IBM Plex Sans"/>
              </a:rPr>
              <a:t>City/Town Where you live</a:t>
            </a:r>
            <a:endParaRPr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sp>
        <p:nvSpPr>
          <p:cNvPr id="61" name="Google Shape;61;p13"/>
          <p:cNvSpPr txBox="1"/>
          <p:nvPr/>
        </p:nvSpPr>
        <p:spPr>
          <a:xfrm>
            <a:off x="4890888" y="3750475"/>
            <a:ext cx="2510700" cy="5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>
                <a:latin typeface="IBM Plex Sans"/>
                <a:ea typeface="IBM Plex Sans"/>
                <a:cs typeface="IBM Plex Sans"/>
                <a:sym typeface="IBM Plex Sans"/>
              </a:rPr>
              <a:t>Your Education Background/Schools</a:t>
            </a:r>
            <a:endParaRPr dirty="0"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sp>
        <p:nvSpPr>
          <p:cNvPr id="62" name="Google Shape;62;p13"/>
          <p:cNvSpPr/>
          <p:nvPr/>
        </p:nvSpPr>
        <p:spPr>
          <a:xfrm>
            <a:off x="244925" y="4668950"/>
            <a:ext cx="1500300" cy="352200"/>
          </a:xfrm>
          <a:prstGeom prst="rect">
            <a:avLst/>
          </a:prstGeom>
          <a:solidFill>
            <a:srgbClr val="4A86E8"/>
          </a:solidFill>
          <a:ln w="9525" cap="flat" cmpd="sng">
            <a:solidFill>
              <a:schemeClr val="dk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solidFill>
                  <a:srgbClr val="FFFFFF"/>
                </a:solidFill>
                <a:latin typeface="IBM Plex Sans"/>
                <a:ea typeface="IBM Plex Sans"/>
                <a:cs typeface="IBM Plex Sans"/>
                <a:sym typeface="IBM Plex Sans"/>
              </a:rPr>
              <a:t>Message</a:t>
            </a:r>
            <a:endParaRPr b="1">
              <a:solidFill>
                <a:srgbClr val="FFFFFF"/>
              </a:solidFill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sp>
        <p:nvSpPr>
          <p:cNvPr id="63" name="Google Shape;63;p13"/>
          <p:cNvSpPr txBox="1"/>
          <p:nvPr/>
        </p:nvSpPr>
        <p:spPr>
          <a:xfrm>
            <a:off x="122450" y="3857250"/>
            <a:ext cx="4347600" cy="41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IBM Plex Sans"/>
                <a:ea typeface="IBM Plex Sans"/>
                <a:cs typeface="IBM Plex Sans"/>
                <a:sym typeface="IBM Plex Sans"/>
              </a:rPr>
              <a:t>Current Job Position</a:t>
            </a:r>
            <a:endParaRPr>
              <a:latin typeface="IBM Plex Sans"/>
              <a:ea typeface="IBM Plex Sans"/>
              <a:cs typeface="IBM Plex Sans"/>
              <a:sym typeface="IBM Plex San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4"/>
          <p:cNvSpPr txBox="1">
            <a:spLocks noGrp="1"/>
          </p:cNvSpPr>
          <p:nvPr>
            <p:ph type="title"/>
          </p:nvPr>
        </p:nvSpPr>
        <p:spPr>
          <a:xfrm>
            <a:off x="3168775" y="996125"/>
            <a:ext cx="58167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i="1">
                <a:latin typeface="IBM Plex Sans"/>
                <a:ea typeface="IBM Plex Sans"/>
                <a:cs typeface="IBM Plex Sans"/>
                <a:sym typeface="IBM Plex Sans"/>
              </a:rPr>
              <a:t>Position You are seeking here</a:t>
            </a:r>
            <a:endParaRPr i="1"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sp>
        <p:nvSpPr>
          <p:cNvPr id="69" name="Google Shape;69;p14"/>
          <p:cNvSpPr txBox="1"/>
          <p:nvPr/>
        </p:nvSpPr>
        <p:spPr>
          <a:xfrm>
            <a:off x="275550" y="1729800"/>
            <a:ext cx="8603100" cy="312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i="1"/>
              <a:t>Add a summary of your expertise and interests here which will help you do the job you are seeking! Think of special skills, awards you have received, etc.</a:t>
            </a:r>
            <a:endParaRPr sz="1800" i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i="1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i="1"/>
              <a:t>You should have at least FIVE items; these can be in short paragraphs or in bullet points</a:t>
            </a:r>
            <a:endParaRPr sz="1800" i="1"/>
          </a:p>
        </p:txBody>
      </p:sp>
      <p:sp>
        <p:nvSpPr>
          <p:cNvPr id="70" name="Google Shape;70;p14"/>
          <p:cNvSpPr txBox="1"/>
          <p:nvPr/>
        </p:nvSpPr>
        <p:spPr>
          <a:xfrm>
            <a:off x="122475" y="1025650"/>
            <a:ext cx="31380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1">
                <a:latin typeface="IBM Plex Sans"/>
                <a:ea typeface="IBM Plex Sans"/>
                <a:cs typeface="IBM Plex Sans"/>
                <a:sym typeface="IBM Plex Sans"/>
              </a:rPr>
              <a:t>Seeking Position of:</a:t>
            </a:r>
            <a:endParaRPr sz="2400" b="1">
              <a:latin typeface="IBM Plex Sans"/>
              <a:ea typeface="IBM Plex Sans"/>
              <a:cs typeface="IBM Plex Sans"/>
              <a:sym typeface="IBM Plex San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96</Words>
  <Application>Microsoft Office PowerPoint</Application>
  <PresentationFormat>On-screen Show (16:9)</PresentationFormat>
  <Paragraphs>18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IBM Plex Sans</vt:lpstr>
      <vt:lpstr>Simple Light</vt:lpstr>
      <vt:lpstr>PowerPoint Presentation</vt:lpstr>
      <vt:lpstr>Position You are seeking here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Lisa Hertzberg</dc:creator>
  <cp:lastModifiedBy>Lisa Hertzberg</cp:lastModifiedBy>
  <cp:revision>2</cp:revision>
  <dcterms:modified xsi:type="dcterms:W3CDTF">2022-03-11T21:57:01Z</dcterms:modified>
</cp:coreProperties>
</file>